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2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2E9A09-6EFB-4283-9F6E-7654B53CB344}" type="doc">
      <dgm:prSet loTypeId="urn:microsoft.com/office/officeart/2005/8/layout/hierarchy2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ES"/>
        </a:p>
      </dgm:t>
    </dgm:pt>
    <dgm:pt modelId="{214B5563-4A2E-49B5-98C5-C5C3FA7F0C81}">
      <dgm:prSet phldrT="[Texto]" custT="1"/>
      <dgm:spPr/>
      <dgm:t>
        <a:bodyPr/>
        <a:lstStyle/>
        <a:p>
          <a:r>
            <a:rPr lang="es-ES" sz="2400" b="1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OBJETIVOS PRINCIPALES</a:t>
          </a:r>
          <a:endParaRPr lang="es-ES" sz="2400" b="1" cap="none" spc="0" dirty="0">
            <a:ln w="0"/>
            <a:solidFill>
              <a:schemeClr val="accent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EE91D552-15E7-45BE-A3F2-6730721F6CEF}" type="parTrans" cxnId="{2731826F-BF36-4DC3-8775-83E9AB5C8E9B}">
      <dgm:prSet/>
      <dgm:spPr/>
      <dgm:t>
        <a:bodyPr/>
        <a:lstStyle/>
        <a:p>
          <a:endParaRPr lang="es-ES"/>
        </a:p>
      </dgm:t>
    </dgm:pt>
    <dgm:pt modelId="{2CC8ABF8-6581-4E95-91A5-82B0A3591CDE}" type="sibTrans" cxnId="{2731826F-BF36-4DC3-8775-83E9AB5C8E9B}">
      <dgm:prSet/>
      <dgm:spPr/>
      <dgm:t>
        <a:bodyPr/>
        <a:lstStyle/>
        <a:p>
          <a:endParaRPr lang="es-ES"/>
        </a:p>
      </dgm:t>
    </dgm:pt>
    <dgm:pt modelId="{96DCD037-D4FD-492D-9A74-8B88C6C37EA3}">
      <dgm:prSet/>
      <dgm:spPr/>
      <dgm:t>
        <a:bodyPr/>
        <a:lstStyle/>
        <a:p>
          <a:r>
            <a:rPr lang="es-ES" dirty="0" smtClean="0">
              <a:solidFill>
                <a:schemeClr val="accent3">
                  <a:lumMod val="50000"/>
                </a:schemeClr>
              </a:solidFill>
            </a:rPr>
            <a:t>Promocionar, desarrollar y fortalecer la participación ciudadana en temas de control social con énfasis en regalías.</a:t>
          </a:r>
        </a:p>
      </dgm:t>
    </dgm:pt>
    <dgm:pt modelId="{B615B7D1-7E64-439F-AD8D-782D37D075F4}" type="parTrans" cxnId="{2699FA95-DD03-4BE2-B30B-31AE01A10CDA}">
      <dgm:prSet/>
      <dgm:spPr/>
      <dgm:t>
        <a:bodyPr/>
        <a:lstStyle/>
        <a:p>
          <a:endParaRPr lang="es-ES"/>
        </a:p>
      </dgm:t>
    </dgm:pt>
    <dgm:pt modelId="{B52BA710-2048-4A53-8BD9-CBCC1DC8A590}" type="sibTrans" cxnId="{2699FA95-DD03-4BE2-B30B-31AE01A10CDA}">
      <dgm:prSet/>
      <dgm:spPr/>
      <dgm:t>
        <a:bodyPr/>
        <a:lstStyle/>
        <a:p>
          <a:endParaRPr lang="es-ES"/>
        </a:p>
      </dgm:t>
    </dgm:pt>
    <dgm:pt modelId="{BADEBCE7-B166-4A4D-BC60-4B4616D66D12}">
      <dgm:prSet/>
      <dgm:spPr/>
      <dgm:t>
        <a:bodyPr/>
        <a:lstStyle/>
        <a:p>
          <a:r>
            <a:rPr lang="es-ES" dirty="0" smtClean="0">
              <a:solidFill>
                <a:schemeClr val="accent3">
                  <a:lumMod val="50000"/>
                </a:schemeClr>
              </a:solidFill>
            </a:rPr>
            <a:t>Impulsar la formación y capacitación en temas de control social y participación ciudadana con énfasis en regalías</a:t>
          </a:r>
          <a:endParaRPr lang="es-ES" dirty="0">
            <a:solidFill>
              <a:schemeClr val="accent3">
                <a:lumMod val="50000"/>
              </a:schemeClr>
            </a:solidFill>
          </a:endParaRPr>
        </a:p>
      </dgm:t>
    </dgm:pt>
    <dgm:pt modelId="{D7A03231-5FC7-473D-A2CD-5884EBB1C405}" type="parTrans" cxnId="{48E8FE97-A811-43F7-8E1C-344E299FD279}">
      <dgm:prSet/>
      <dgm:spPr/>
      <dgm:t>
        <a:bodyPr/>
        <a:lstStyle/>
        <a:p>
          <a:endParaRPr lang="es-ES"/>
        </a:p>
      </dgm:t>
    </dgm:pt>
    <dgm:pt modelId="{3B07F6B9-29DF-4A5B-B238-8E334DE63D36}" type="sibTrans" cxnId="{48E8FE97-A811-43F7-8E1C-344E299FD279}">
      <dgm:prSet/>
      <dgm:spPr/>
      <dgm:t>
        <a:bodyPr/>
        <a:lstStyle/>
        <a:p>
          <a:endParaRPr lang="es-ES"/>
        </a:p>
      </dgm:t>
    </dgm:pt>
    <dgm:pt modelId="{1C796359-4664-4C7D-A50F-EE17F652BF2D}">
      <dgm:prSet/>
      <dgm:spPr/>
      <dgm:t>
        <a:bodyPr/>
        <a:lstStyle/>
        <a:p>
          <a:r>
            <a:rPr lang="es-ES" dirty="0" smtClean="0">
              <a:solidFill>
                <a:schemeClr val="accent3">
                  <a:lumMod val="50000"/>
                </a:schemeClr>
              </a:solidFill>
            </a:rPr>
            <a:t>Recopilar y analizar la información sobre regalías</a:t>
          </a:r>
          <a:endParaRPr lang="es-ES" dirty="0">
            <a:solidFill>
              <a:schemeClr val="accent3">
                <a:lumMod val="50000"/>
              </a:schemeClr>
            </a:solidFill>
          </a:endParaRPr>
        </a:p>
      </dgm:t>
    </dgm:pt>
    <dgm:pt modelId="{338522C6-C6DE-4FC9-A427-82D73253FE07}" type="parTrans" cxnId="{DDE06F18-1C0A-46EF-80BD-60A13CE45593}">
      <dgm:prSet/>
      <dgm:spPr/>
      <dgm:t>
        <a:bodyPr/>
        <a:lstStyle/>
        <a:p>
          <a:endParaRPr lang="es-ES"/>
        </a:p>
      </dgm:t>
    </dgm:pt>
    <dgm:pt modelId="{3775EF69-1F2C-482F-9AEB-7D14EC1B69CA}" type="sibTrans" cxnId="{DDE06F18-1C0A-46EF-80BD-60A13CE45593}">
      <dgm:prSet/>
      <dgm:spPr/>
      <dgm:t>
        <a:bodyPr/>
        <a:lstStyle/>
        <a:p>
          <a:endParaRPr lang="es-ES"/>
        </a:p>
      </dgm:t>
    </dgm:pt>
    <dgm:pt modelId="{A6E5D7AC-E06A-4175-9E3A-F3762A394B2B}">
      <dgm:prSet/>
      <dgm:spPr/>
      <dgm:t>
        <a:bodyPr/>
        <a:lstStyle/>
        <a:p>
          <a:pPr algn="ctr"/>
          <a:r>
            <a:rPr lang="es-ES" dirty="0" smtClean="0">
              <a:solidFill>
                <a:schemeClr val="accent3">
                  <a:lumMod val="50000"/>
                </a:schemeClr>
              </a:solidFill>
            </a:rPr>
            <a:t>Promover la participación de diferentes organizaciones sociales e impulsar la creación de redes de control social para el seguimiento a la inversión de recursos de regalías</a:t>
          </a:r>
          <a:endParaRPr lang="es-ES" dirty="0">
            <a:solidFill>
              <a:schemeClr val="accent3">
                <a:lumMod val="50000"/>
              </a:schemeClr>
            </a:solidFill>
          </a:endParaRPr>
        </a:p>
      </dgm:t>
    </dgm:pt>
    <dgm:pt modelId="{5B606CCA-D514-43EB-8AB6-8486711E7B22}" type="parTrans" cxnId="{75FA752B-C10C-4BDD-9877-17E79D9E507C}">
      <dgm:prSet/>
      <dgm:spPr/>
      <dgm:t>
        <a:bodyPr/>
        <a:lstStyle/>
        <a:p>
          <a:endParaRPr lang="es-ES"/>
        </a:p>
      </dgm:t>
    </dgm:pt>
    <dgm:pt modelId="{E6901253-F01A-4E12-A729-CC2894D33D9B}" type="sibTrans" cxnId="{75FA752B-C10C-4BDD-9877-17E79D9E507C}">
      <dgm:prSet/>
      <dgm:spPr/>
      <dgm:t>
        <a:bodyPr/>
        <a:lstStyle/>
        <a:p>
          <a:endParaRPr lang="es-ES"/>
        </a:p>
      </dgm:t>
    </dgm:pt>
    <dgm:pt modelId="{782585B6-B4B4-4199-8B5E-4D98EDFAC0AC}">
      <dgm:prSet/>
      <dgm:spPr/>
      <dgm:t>
        <a:bodyPr/>
        <a:lstStyle/>
        <a:p>
          <a:r>
            <a:rPr lang="es-ES" dirty="0" smtClean="0">
              <a:solidFill>
                <a:schemeClr val="accent3">
                  <a:lumMod val="50000"/>
                </a:schemeClr>
              </a:solidFill>
            </a:rPr>
            <a:t>Socializar y realizar seguimiento a programas y proyectos priorizados con recursos de regalías</a:t>
          </a:r>
          <a:endParaRPr lang="es-ES" dirty="0">
            <a:solidFill>
              <a:schemeClr val="accent3">
                <a:lumMod val="50000"/>
              </a:schemeClr>
            </a:solidFill>
          </a:endParaRPr>
        </a:p>
      </dgm:t>
    </dgm:pt>
    <dgm:pt modelId="{D9CAA2DE-6AE6-4313-806A-4190D8E3992F}" type="parTrans" cxnId="{D769CABB-979B-4A5C-B8B8-37BF9A4C3DC5}">
      <dgm:prSet/>
      <dgm:spPr/>
      <dgm:t>
        <a:bodyPr/>
        <a:lstStyle/>
        <a:p>
          <a:endParaRPr lang="es-ES"/>
        </a:p>
      </dgm:t>
    </dgm:pt>
    <dgm:pt modelId="{809180DF-74D3-4AF1-95C8-617A15E95CBC}" type="sibTrans" cxnId="{D769CABB-979B-4A5C-B8B8-37BF9A4C3DC5}">
      <dgm:prSet/>
      <dgm:spPr/>
      <dgm:t>
        <a:bodyPr/>
        <a:lstStyle/>
        <a:p>
          <a:endParaRPr lang="es-ES"/>
        </a:p>
      </dgm:t>
    </dgm:pt>
    <dgm:pt modelId="{6844C1DD-F862-499E-96CC-E300BE4CEA4D}">
      <dgm:prSet/>
      <dgm:spPr/>
      <dgm:t>
        <a:bodyPr/>
        <a:lstStyle/>
        <a:p>
          <a:r>
            <a:rPr lang="es-ES" dirty="0" smtClean="0">
              <a:solidFill>
                <a:schemeClr val="accent3">
                  <a:lumMod val="50000"/>
                </a:schemeClr>
              </a:solidFill>
            </a:rPr>
            <a:t>Desarrollar estrategias de divulgación sobre inversión de regalías</a:t>
          </a:r>
          <a:endParaRPr lang="es-ES" dirty="0">
            <a:solidFill>
              <a:schemeClr val="accent3">
                <a:lumMod val="50000"/>
              </a:schemeClr>
            </a:solidFill>
          </a:endParaRPr>
        </a:p>
      </dgm:t>
    </dgm:pt>
    <dgm:pt modelId="{DFDAEDD2-3431-4FEE-A19D-18DE652FEEBD}" type="parTrans" cxnId="{ED69FB9F-9E73-4539-84FB-3CB34A897D44}">
      <dgm:prSet/>
      <dgm:spPr/>
      <dgm:t>
        <a:bodyPr/>
        <a:lstStyle/>
        <a:p>
          <a:endParaRPr lang="es-ES"/>
        </a:p>
      </dgm:t>
    </dgm:pt>
    <dgm:pt modelId="{40CB39AC-3F1A-42AE-921E-789467D2F62B}" type="sibTrans" cxnId="{ED69FB9F-9E73-4539-84FB-3CB34A897D44}">
      <dgm:prSet/>
      <dgm:spPr/>
      <dgm:t>
        <a:bodyPr/>
        <a:lstStyle/>
        <a:p>
          <a:endParaRPr lang="es-ES"/>
        </a:p>
      </dgm:t>
    </dgm:pt>
    <dgm:pt modelId="{0CCC895C-1DE7-43B1-ACA4-E6C75EF72DBE}" type="pres">
      <dgm:prSet presAssocID="{9C2E9A09-6EFB-4283-9F6E-7654B53CB34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B6DD0E8-D833-45E4-BD1E-4577A91DA4F0}" type="pres">
      <dgm:prSet presAssocID="{214B5563-4A2E-49B5-98C5-C5C3FA7F0C81}" presName="root1" presStyleCnt="0"/>
      <dgm:spPr/>
    </dgm:pt>
    <dgm:pt modelId="{1137CCEF-0631-4A2E-A4FF-A442EA5EA686}" type="pres">
      <dgm:prSet presAssocID="{214B5563-4A2E-49B5-98C5-C5C3FA7F0C81}" presName="LevelOneTextNode" presStyleLbl="node0" presStyleIdx="0" presStyleCnt="1" custScaleX="121703" custScaleY="85853" custLinFactNeighborX="-48107" custLinFactNeighborY="-2220">
        <dgm:presLayoutVars>
          <dgm:chPref val="3"/>
        </dgm:presLayoutVars>
      </dgm:prSet>
      <dgm:spPr/>
    </dgm:pt>
    <dgm:pt modelId="{1DD94A9B-D707-46A5-8794-1122D521D89F}" type="pres">
      <dgm:prSet presAssocID="{214B5563-4A2E-49B5-98C5-C5C3FA7F0C81}" presName="level2hierChild" presStyleCnt="0"/>
      <dgm:spPr/>
    </dgm:pt>
    <dgm:pt modelId="{B2BD71FD-2BAE-434A-9FBE-AAD2DEED6717}" type="pres">
      <dgm:prSet presAssocID="{B615B7D1-7E64-439F-AD8D-782D37D075F4}" presName="conn2-1" presStyleLbl="parChTrans1D2" presStyleIdx="0" presStyleCnt="6"/>
      <dgm:spPr/>
    </dgm:pt>
    <dgm:pt modelId="{6CB63E31-76C4-4F99-84D7-AA9B27D6F418}" type="pres">
      <dgm:prSet presAssocID="{B615B7D1-7E64-439F-AD8D-782D37D075F4}" presName="connTx" presStyleLbl="parChTrans1D2" presStyleIdx="0" presStyleCnt="6"/>
      <dgm:spPr/>
    </dgm:pt>
    <dgm:pt modelId="{16766370-7484-4E8C-92CD-8AF57A0934DB}" type="pres">
      <dgm:prSet presAssocID="{96DCD037-D4FD-492D-9A74-8B88C6C37EA3}" presName="root2" presStyleCnt="0"/>
      <dgm:spPr/>
    </dgm:pt>
    <dgm:pt modelId="{AD557EC9-485C-427D-8155-8B0A5552910F}" type="pres">
      <dgm:prSet presAssocID="{96DCD037-D4FD-492D-9A74-8B88C6C37EA3}" presName="LevelTwoTextNode" presStyleLbl="node2" presStyleIdx="0" presStyleCnt="6" custScaleX="142757" custScaleY="7947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5BF3E48-AF37-486B-8BD9-A83B3ACFCCDC}" type="pres">
      <dgm:prSet presAssocID="{96DCD037-D4FD-492D-9A74-8B88C6C37EA3}" presName="level3hierChild" presStyleCnt="0"/>
      <dgm:spPr/>
    </dgm:pt>
    <dgm:pt modelId="{1D831176-646B-434E-A0C3-C72BE443585D}" type="pres">
      <dgm:prSet presAssocID="{D7A03231-5FC7-473D-A2CD-5884EBB1C405}" presName="conn2-1" presStyleLbl="parChTrans1D2" presStyleIdx="1" presStyleCnt="6"/>
      <dgm:spPr/>
    </dgm:pt>
    <dgm:pt modelId="{CA4E8C1F-FAA9-4C24-AAE1-CB80D98172A2}" type="pres">
      <dgm:prSet presAssocID="{D7A03231-5FC7-473D-A2CD-5884EBB1C405}" presName="connTx" presStyleLbl="parChTrans1D2" presStyleIdx="1" presStyleCnt="6"/>
      <dgm:spPr/>
    </dgm:pt>
    <dgm:pt modelId="{38E06252-0419-458C-92B7-38D9A15003E2}" type="pres">
      <dgm:prSet presAssocID="{BADEBCE7-B166-4A4D-BC60-4B4616D66D12}" presName="root2" presStyleCnt="0"/>
      <dgm:spPr/>
    </dgm:pt>
    <dgm:pt modelId="{22D49599-79FD-4A7D-9016-B26D387F8A7E}" type="pres">
      <dgm:prSet presAssocID="{BADEBCE7-B166-4A4D-BC60-4B4616D66D12}" presName="LevelTwoTextNode" presStyleLbl="node2" presStyleIdx="1" presStyleCnt="6" custScaleX="145022" custScaleY="8143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6630C2-50F7-4ED4-9C2D-623915113AB1}" type="pres">
      <dgm:prSet presAssocID="{BADEBCE7-B166-4A4D-BC60-4B4616D66D12}" presName="level3hierChild" presStyleCnt="0"/>
      <dgm:spPr/>
    </dgm:pt>
    <dgm:pt modelId="{5E64F9F2-2E4B-405E-93DB-AB7DC4E321C7}" type="pres">
      <dgm:prSet presAssocID="{338522C6-C6DE-4FC9-A427-82D73253FE07}" presName="conn2-1" presStyleLbl="parChTrans1D2" presStyleIdx="2" presStyleCnt="6"/>
      <dgm:spPr/>
    </dgm:pt>
    <dgm:pt modelId="{AD5AC022-1A20-4912-9AB2-840FD1A97355}" type="pres">
      <dgm:prSet presAssocID="{338522C6-C6DE-4FC9-A427-82D73253FE07}" presName="connTx" presStyleLbl="parChTrans1D2" presStyleIdx="2" presStyleCnt="6"/>
      <dgm:spPr/>
    </dgm:pt>
    <dgm:pt modelId="{F364855E-FA34-45DB-A11D-3F85245824A8}" type="pres">
      <dgm:prSet presAssocID="{1C796359-4664-4C7D-A50F-EE17F652BF2D}" presName="root2" presStyleCnt="0"/>
      <dgm:spPr/>
    </dgm:pt>
    <dgm:pt modelId="{8C1E9203-AB42-40BB-8EE6-1608B656B834}" type="pres">
      <dgm:prSet presAssocID="{1C796359-4664-4C7D-A50F-EE17F652BF2D}" presName="LevelTwoTextNode" presStyleLbl="node2" presStyleIdx="2" presStyleCnt="6" custScaleX="144905" custScaleY="7146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EF15AC1-27FE-4188-BE20-BA095159088E}" type="pres">
      <dgm:prSet presAssocID="{1C796359-4664-4C7D-A50F-EE17F652BF2D}" presName="level3hierChild" presStyleCnt="0"/>
      <dgm:spPr/>
    </dgm:pt>
    <dgm:pt modelId="{092BD946-FF77-4C50-876E-62AD8F665499}" type="pres">
      <dgm:prSet presAssocID="{5B606CCA-D514-43EB-8AB6-8486711E7B22}" presName="conn2-1" presStyleLbl="parChTrans1D2" presStyleIdx="3" presStyleCnt="6"/>
      <dgm:spPr/>
    </dgm:pt>
    <dgm:pt modelId="{55E7789F-42E7-4A7B-82E4-C75FC9E48ACE}" type="pres">
      <dgm:prSet presAssocID="{5B606CCA-D514-43EB-8AB6-8486711E7B22}" presName="connTx" presStyleLbl="parChTrans1D2" presStyleIdx="3" presStyleCnt="6"/>
      <dgm:spPr/>
    </dgm:pt>
    <dgm:pt modelId="{DE6E6612-FBB6-45DE-93D6-ABCACAAF43F3}" type="pres">
      <dgm:prSet presAssocID="{A6E5D7AC-E06A-4175-9E3A-F3762A394B2B}" presName="root2" presStyleCnt="0"/>
      <dgm:spPr/>
    </dgm:pt>
    <dgm:pt modelId="{4D4D74DA-7F84-459E-96B9-773E03DB3E91}" type="pres">
      <dgm:prSet presAssocID="{A6E5D7AC-E06A-4175-9E3A-F3762A394B2B}" presName="LevelTwoTextNode" presStyleLbl="node2" presStyleIdx="3" presStyleCnt="6" custScaleX="143279" custScaleY="8965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02C989D-8043-482D-B965-1438E799FAF2}" type="pres">
      <dgm:prSet presAssocID="{A6E5D7AC-E06A-4175-9E3A-F3762A394B2B}" presName="level3hierChild" presStyleCnt="0"/>
      <dgm:spPr/>
    </dgm:pt>
    <dgm:pt modelId="{C19AAB8A-7B71-4292-83AE-3E8DF74C7E3F}" type="pres">
      <dgm:prSet presAssocID="{DFDAEDD2-3431-4FEE-A19D-18DE652FEEBD}" presName="conn2-1" presStyleLbl="parChTrans1D2" presStyleIdx="4" presStyleCnt="6"/>
      <dgm:spPr/>
    </dgm:pt>
    <dgm:pt modelId="{C9D029D0-7725-4CFC-BEC2-C38F08C9C35C}" type="pres">
      <dgm:prSet presAssocID="{DFDAEDD2-3431-4FEE-A19D-18DE652FEEBD}" presName="connTx" presStyleLbl="parChTrans1D2" presStyleIdx="4" presStyleCnt="6"/>
      <dgm:spPr/>
    </dgm:pt>
    <dgm:pt modelId="{11825BA4-5941-4BA0-A270-A112721E4622}" type="pres">
      <dgm:prSet presAssocID="{6844C1DD-F862-499E-96CC-E300BE4CEA4D}" presName="root2" presStyleCnt="0"/>
      <dgm:spPr/>
    </dgm:pt>
    <dgm:pt modelId="{C426A56C-1760-4432-BBE2-942AFAC92B62}" type="pres">
      <dgm:prSet presAssocID="{6844C1DD-F862-499E-96CC-E300BE4CEA4D}" presName="LevelTwoTextNode" presStyleLbl="node2" presStyleIdx="4" presStyleCnt="6" custScaleX="143714" custScaleY="8028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9631FF6-E3F8-4AB2-A561-4EBDE0D12DF7}" type="pres">
      <dgm:prSet presAssocID="{6844C1DD-F862-499E-96CC-E300BE4CEA4D}" presName="level3hierChild" presStyleCnt="0"/>
      <dgm:spPr/>
    </dgm:pt>
    <dgm:pt modelId="{97E7A863-9D7F-4FEA-A94C-3EFC6E796FB4}" type="pres">
      <dgm:prSet presAssocID="{D9CAA2DE-6AE6-4313-806A-4190D8E3992F}" presName="conn2-1" presStyleLbl="parChTrans1D2" presStyleIdx="5" presStyleCnt="6"/>
      <dgm:spPr/>
    </dgm:pt>
    <dgm:pt modelId="{22FAB4B3-AD36-41F9-8FBC-6220CA07605C}" type="pres">
      <dgm:prSet presAssocID="{D9CAA2DE-6AE6-4313-806A-4190D8E3992F}" presName="connTx" presStyleLbl="parChTrans1D2" presStyleIdx="5" presStyleCnt="6"/>
      <dgm:spPr/>
    </dgm:pt>
    <dgm:pt modelId="{9FE87AF8-A677-49BC-B90B-9C40A3ED9C6C}" type="pres">
      <dgm:prSet presAssocID="{782585B6-B4B4-4199-8B5E-4D98EDFAC0AC}" presName="root2" presStyleCnt="0"/>
      <dgm:spPr/>
    </dgm:pt>
    <dgm:pt modelId="{B393DB0B-8A5F-4670-A68B-BAF4882C6DFF}" type="pres">
      <dgm:prSet presAssocID="{782585B6-B4B4-4199-8B5E-4D98EDFAC0AC}" presName="LevelTwoTextNode" presStyleLbl="node2" presStyleIdx="5" presStyleCnt="6" custScaleX="146385" custScaleY="805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87DF9D4-3793-4D33-B9EC-39252C378D12}" type="pres">
      <dgm:prSet presAssocID="{782585B6-B4B4-4199-8B5E-4D98EDFAC0AC}" presName="level3hierChild" presStyleCnt="0"/>
      <dgm:spPr/>
    </dgm:pt>
  </dgm:ptLst>
  <dgm:cxnLst>
    <dgm:cxn modelId="{969E7B01-FDC6-4F63-BFC1-B9E1604ED5C9}" type="presOf" srcId="{DFDAEDD2-3431-4FEE-A19D-18DE652FEEBD}" destId="{C9D029D0-7725-4CFC-BEC2-C38F08C9C35C}" srcOrd="1" destOrd="0" presId="urn:microsoft.com/office/officeart/2005/8/layout/hierarchy2"/>
    <dgm:cxn modelId="{A9D579CA-6203-4672-8DED-81CF5873EDAE}" type="presOf" srcId="{9C2E9A09-6EFB-4283-9F6E-7654B53CB344}" destId="{0CCC895C-1DE7-43B1-ACA4-E6C75EF72DBE}" srcOrd="0" destOrd="0" presId="urn:microsoft.com/office/officeart/2005/8/layout/hierarchy2"/>
    <dgm:cxn modelId="{A356CE23-D513-49A6-92F4-79588C1AD04B}" type="presOf" srcId="{782585B6-B4B4-4199-8B5E-4D98EDFAC0AC}" destId="{B393DB0B-8A5F-4670-A68B-BAF4882C6DFF}" srcOrd="0" destOrd="0" presId="urn:microsoft.com/office/officeart/2005/8/layout/hierarchy2"/>
    <dgm:cxn modelId="{1B262E12-7AF3-45F5-9810-B345CB84C406}" type="presOf" srcId="{D9CAA2DE-6AE6-4313-806A-4190D8E3992F}" destId="{97E7A863-9D7F-4FEA-A94C-3EFC6E796FB4}" srcOrd="0" destOrd="0" presId="urn:microsoft.com/office/officeart/2005/8/layout/hierarchy2"/>
    <dgm:cxn modelId="{A361372E-A942-4A69-8807-9C9B3BEA5701}" type="presOf" srcId="{214B5563-4A2E-49B5-98C5-C5C3FA7F0C81}" destId="{1137CCEF-0631-4A2E-A4FF-A442EA5EA686}" srcOrd="0" destOrd="0" presId="urn:microsoft.com/office/officeart/2005/8/layout/hierarchy2"/>
    <dgm:cxn modelId="{ED69FB9F-9E73-4539-84FB-3CB34A897D44}" srcId="{214B5563-4A2E-49B5-98C5-C5C3FA7F0C81}" destId="{6844C1DD-F862-499E-96CC-E300BE4CEA4D}" srcOrd="4" destOrd="0" parTransId="{DFDAEDD2-3431-4FEE-A19D-18DE652FEEBD}" sibTransId="{40CB39AC-3F1A-42AE-921E-789467D2F62B}"/>
    <dgm:cxn modelId="{3A4F43BD-387C-4A63-9EA7-D73CBA4AD8D2}" type="presOf" srcId="{BADEBCE7-B166-4A4D-BC60-4B4616D66D12}" destId="{22D49599-79FD-4A7D-9016-B26D387F8A7E}" srcOrd="0" destOrd="0" presId="urn:microsoft.com/office/officeart/2005/8/layout/hierarchy2"/>
    <dgm:cxn modelId="{CC7CD88E-5F2E-4B09-9491-D6C56E5E7A78}" type="presOf" srcId="{5B606CCA-D514-43EB-8AB6-8486711E7B22}" destId="{55E7789F-42E7-4A7B-82E4-C75FC9E48ACE}" srcOrd="1" destOrd="0" presId="urn:microsoft.com/office/officeart/2005/8/layout/hierarchy2"/>
    <dgm:cxn modelId="{1F6FCFDE-B151-464D-A8B9-BC25BDED3914}" type="presOf" srcId="{5B606CCA-D514-43EB-8AB6-8486711E7B22}" destId="{092BD946-FF77-4C50-876E-62AD8F665499}" srcOrd="0" destOrd="0" presId="urn:microsoft.com/office/officeart/2005/8/layout/hierarchy2"/>
    <dgm:cxn modelId="{75FA752B-C10C-4BDD-9877-17E79D9E507C}" srcId="{214B5563-4A2E-49B5-98C5-C5C3FA7F0C81}" destId="{A6E5D7AC-E06A-4175-9E3A-F3762A394B2B}" srcOrd="3" destOrd="0" parTransId="{5B606CCA-D514-43EB-8AB6-8486711E7B22}" sibTransId="{E6901253-F01A-4E12-A729-CC2894D33D9B}"/>
    <dgm:cxn modelId="{2F0F6592-C991-4AD6-81B4-7A48CDA7999F}" type="presOf" srcId="{B615B7D1-7E64-439F-AD8D-782D37D075F4}" destId="{6CB63E31-76C4-4F99-84D7-AA9B27D6F418}" srcOrd="1" destOrd="0" presId="urn:microsoft.com/office/officeart/2005/8/layout/hierarchy2"/>
    <dgm:cxn modelId="{48E8FE97-A811-43F7-8E1C-344E299FD279}" srcId="{214B5563-4A2E-49B5-98C5-C5C3FA7F0C81}" destId="{BADEBCE7-B166-4A4D-BC60-4B4616D66D12}" srcOrd="1" destOrd="0" parTransId="{D7A03231-5FC7-473D-A2CD-5884EBB1C405}" sibTransId="{3B07F6B9-29DF-4A5B-B238-8E334DE63D36}"/>
    <dgm:cxn modelId="{56461223-657B-461D-934F-269DD958B9B0}" type="presOf" srcId="{338522C6-C6DE-4FC9-A427-82D73253FE07}" destId="{5E64F9F2-2E4B-405E-93DB-AB7DC4E321C7}" srcOrd="0" destOrd="0" presId="urn:microsoft.com/office/officeart/2005/8/layout/hierarchy2"/>
    <dgm:cxn modelId="{2699FA95-DD03-4BE2-B30B-31AE01A10CDA}" srcId="{214B5563-4A2E-49B5-98C5-C5C3FA7F0C81}" destId="{96DCD037-D4FD-492D-9A74-8B88C6C37EA3}" srcOrd="0" destOrd="0" parTransId="{B615B7D1-7E64-439F-AD8D-782D37D075F4}" sibTransId="{B52BA710-2048-4A53-8BD9-CBCC1DC8A590}"/>
    <dgm:cxn modelId="{DDE06F18-1C0A-46EF-80BD-60A13CE45593}" srcId="{214B5563-4A2E-49B5-98C5-C5C3FA7F0C81}" destId="{1C796359-4664-4C7D-A50F-EE17F652BF2D}" srcOrd="2" destOrd="0" parTransId="{338522C6-C6DE-4FC9-A427-82D73253FE07}" sibTransId="{3775EF69-1F2C-482F-9AEB-7D14EC1B69CA}"/>
    <dgm:cxn modelId="{79C8F869-AB66-4724-BE34-242785805740}" type="presOf" srcId="{DFDAEDD2-3431-4FEE-A19D-18DE652FEEBD}" destId="{C19AAB8A-7B71-4292-83AE-3E8DF74C7E3F}" srcOrd="0" destOrd="0" presId="urn:microsoft.com/office/officeart/2005/8/layout/hierarchy2"/>
    <dgm:cxn modelId="{C89203F1-BE77-476D-A031-39704992046C}" type="presOf" srcId="{338522C6-C6DE-4FC9-A427-82D73253FE07}" destId="{AD5AC022-1A20-4912-9AB2-840FD1A97355}" srcOrd="1" destOrd="0" presId="urn:microsoft.com/office/officeart/2005/8/layout/hierarchy2"/>
    <dgm:cxn modelId="{16AA4324-3C69-4EED-9785-57BB4CF60337}" type="presOf" srcId="{A6E5D7AC-E06A-4175-9E3A-F3762A394B2B}" destId="{4D4D74DA-7F84-459E-96B9-773E03DB3E91}" srcOrd="0" destOrd="0" presId="urn:microsoft.com/office/officeart/2005/8/layout/hierarchy2"/>
    <dgm:cxn modelId="{7AC76E6C-DBA0-42C1-B0A8-3528CA2D6F1F}" type="presOf" srcId="{96DCD037-D4FD-492D-9A74-8B88C6C37EA3}" destId="{AD557EC9-485C-427D-8155-8B0A5552910F}" srcOrd="0" destOrd="0" presId="urn:microsoft.com/office/officeart/2005/8/layout/hierarchy2"/>
    <dgm:cxn modelId="{D769CABB-979B-4A5C-B8B8-37BF9A4C3DC5}" srcId="{214B5563-4A2E-49B5-98C5-C5C3FA7F0C81}" destId="{782585B6-B4B4-4199-8B5E-4D98EDFAC0AC}" srcOrd="5" destOrd="0" parTransId="{D9CAA2DE-6AE6-4313-806A-4190D8E3992F}" sibTransId="{809180DF-74D3-4AF1-95C8-617A15E95CBC}"/>
    <dgm:cxn modelId="{2731826F-BF36-4DC3-8775-83E9AB5C8E9B}" srcId="{9C2E9A09-6EFB-4283-9F6E-7654B53CB344}" destId="{214B5563-4A2E-49B5-98C5-C5C3FA7F0C81}" srcOrd="0" destOrd="0" parTransId="{EE91D552-15E7-45BE-A3F2-6730721F6CEF}" sibTransId="{2CC8ABF8-6581-4E95-91A5-82B0A3591CDE}"/>
    <dgm:cxn modelId="{804ECFAF-CA63-4978-A8BD-8DCC570E94A7}" type="presOf" srcId="{D9CAA2DE-6AE6-4313-806A-4190D8E3992F}" destId="{22FAB4B3-AD36-41F9-8FBC-6220CA07605C}" srcOrd="1" destOrd="0" presId="urn:microsoft.com/office/officeart/2005/8/layout/hierarchy2"/>
    <dgm:cxn modelId="{9A67C9A0-0820-43FC-8F56-6B4F64CDC420}" type="presOf" srcId="{6844C1DD-F862-499E-96CC-E300BE4CEA4D}" destId="{C426A56C-1760-4432-BBE2-942AFAC92B62}" srcOrd="0" destOrd="0" presId="urn:microsoft.com/office/officeart/2005/8/layout/hierarchy2"/>
    <dgm:cxn modelId="{18EA54D1-3E70-4B3C-9110-7D007F1872FE}" type="presOf" srcId="{D7A03231-5FC7-473D-A2CD-5884EBB1C405}" destId="{1D831176-646B-434E-A0C3-C72BE443585D}" srcOrd="0" destOrd="0" presId="urn:microsoft.com/office/officeart/2005/8/layout/hierarchy2"/>
    <dgm:cxn modelId="{5C992E03-B496-47E6-9D05-D742D9FD4E56}" type="presOf" srcId="{D7A03231-5FC7-473D-A2CD-5884EBB1C405}" destId="{CA4E8C1F-FAA9-4C24-AAE1-CB80D98172A2}" srcOrd="1" destOrd="0" presId="urn:microsoft.com/office/officeart/2005/8/layout/hierarchy2"/>
    <dgm:cxn modelId="{758E8ED1-EA94-40AA-877A-72DABCC2E645}" type="presOf" srcId="{1C796359-4664-4C7D-A50F-EE17F652BF2D}" destId="{8C1E9203-AB42-40BB-8EE6-1608B656B834}" srcOrd="0" destOrd="0" presId="urn:microsoft.com/office/officeart/2005/8/layout/hierarchy2"/>
    <dgm:cxn modelId="{EE1E9F40-E0D9-4D7E-BD28-D2B19AF30818}" type="presOf" srcId="{B615B7D1-7E64-439F-AD8D-782D37D075F4}" destId="{B2BD71FD-2BAE-434A-9FBE-AAD2DEED6717}" srcOrd="0" destOrd="0" presId="urn:microsoft.com/office/officeart/2005/8/layout/hierarchy2"/>
    <dgm:cxn modelId="{79DA73D1-4932-4B8B-B175-6454563094E0}" type="presParOf" srcId="{0CCC895C-1DE7-43B1-ACA4-E6C75EF72DBE}" destId="{AB6DD0E8-D833-45E4-BD1E-4577A91DA4F0}" srcOrd="0" destOrd="0" presId="urn:microsoft.com/office/officeart/2005/8/layout/hierarchy2"/>
    <dgm:cxn modelId="{EC1EFBA5-FAEC-4B68-838F-96CE7403AF08}" type="presParOf" srcId="{AB6DD0E8-D833-45E4-BD1E-4577A91DA4F0}" destId="{1137CCEF-0631-4A2E-A4FF-A442EA5EA686}" srcOrd="0" destOrd="0" presId="urn:microsoft.com/office/officeart/2005/8/layout/hierarchy2"/>
    <dgm:cxn modelId="{F03A0E4A-D6A5-429E-A9FB-BABA09E8BADE}" type="presParOf" srcId="{AB6DD0E8-D833-45E4-BD1E-4577A91DA4F0}" destId="{1DD94A9B-D707-46A5-8794-1122D521D89F}" srcOrd="1" destOrd="0" presId="urn:microsoft.com/office/officeart/2005/8/layout/hierarchy2"/>
    <dgm:cxn modelId="{954B147B-2AB0-4715-B034-A2AC90916B3B}" type="presParOf" srcId="{1DD94A9B-D707-46A5-8794-1122D521D89F}" destId="{B2BD71FD-2BAE-434A-9FBE-AAD2DEED6717}" srcOrd="0" destOrd="0" presId="urn:microsoft.com/office/officeart/2005/8/layout/hierarchy2"/>
    <dgm:cxn modelId="{03232D3F-5418-4DDF-99D5-471BB9FE444E}" type="presParOf" srcId="{B2BD71FD-2BAE-434A-9FBE-AAD2DEED6717}" destId="{6CB63E31-76C4-4F99-84D7-AA9B27D6F418}" srcOrd="0" destOrd="0" presId="urn:microsoft.com/office/officeart/2005/8/layout/hierarchy2"/>
    <dgm:cxn modelId="{A685AD92-E4E0-489F-AA76-4A733A116A9A}" type="presParOf" srcId="{1DD94A9B-D707-46A5-8794-1122D521D89F}" destId="{16766370-7484-4E8C-92CD-8AF57A0934DB}" srcOrd="1" destOrd="0" presId="urn:microsoft.com/office/officeart/2005/8/layout/hierarchy2"/>
    <dgm:cxn modelId="{859D8D43-756E-4011-9856-51B1CC6C5817}" type="presParOf" srcId="{16766370-7484-4E8C-92CD-8AF57A0934DB}" destId="{AD557EC9-485C-427D-8155-8B0A5552910F}" srcOrd="0" destOrd="0" presId="urn:microsoft.com/office/officeart/2005/8/layout/hierarchy2"/>
    <dgm:cxn modelId="{DBA49F2A-2263-4A1F-967E-EF9CFC4AEB46}" type="presParOf" srcId="{16766370-7484-4E8C-92CD-8AF57A0934DB}" destId="{F5BF3E48-AF37-486B-8BD9-A83B3ACFCCDC}" srcOrd="1" destOrd="0" presId="urn:microsoft.com/office/officeart/2005/8/layout/hierarchy2"/>
    <dgm:cxn modelId="{369B7353-9D3E-446A-9E4B-4E8323E921DF}" type="presParOf" srcId="{1DD94A9B-D707-46A5-8794-1122D521D89F}" destId="{1D831176-646B-434E-A0C3-C72BE443585D}" srcOrd="2" destOrd="0" presId="urn:microsoft.com/office/officeart/2005/8/layout/hierarchy2"/>
    <dgm:cxn modelId="{A7C99102-66CC-4A42-A863-6EC2B43C036A}" type="presParOf" srcId="{1D831176-646B-434E-A0C3-C72BE443585D}" destId="{CA4E8C1F-FAA9-4C24-AAE1-CB80D98172A2}" srcOrd="0" destOrd="0" presId="urn:microsoft.com/office/officeart/2005/8/layout/hierarchy2"/>
    <dgm:cxn modelId="{E2BAC25B-E598-4754-864D-65266A311347}" type="presParOf" srcId="{1DD94A9B-D707-46A5-8794-1122D521D89F}" destId="{38E06252-0419-458C-92B7-38D9A15003E2}" srcOrd="3" destOrd="0" presId="urn:microsoft.com/office/officeart/2005/8/layout/hierarchy2"/>
    <dgm:cxn modelId="{DB0492EC-41F4-4283-BC65-B2288FE96E84}" type="presParOf" srcId="{38E06252-0419-458C-92B7-38D9A15003E2}" destId="{22D49599-79FD-4A7D-9016-B26D387F8A7E}" srcOrd="0" destOrd="0" presId="urn:microsoft.com/office/officeart/2005/8/layout/hierarchy2"/>
    <dgm:cxn modelId="{0D081774-4593-425E-8AB3-24DDDBDDB454}" type="presParOf" srcId="{38E06252-0419-458C-92B7-38D9A15003E2}" destId="{916630C2-50F7-4ED4-9C2D-623915113AB1}" srcOrd="1" destOrd="0" presId="urn:microsoft.com/office/officeart/2005/8/layout/hierarchy2"/>
    <dgm:cxn modelId="{0A82C3CF-9ABC-49F8-979B-3C5E77CE149A}" type="presParOf" srcId="{1DD94A9B-D707-46A5-8794-1122D521D89F}" destId="{5E64F9F2-2E4B-405E-93DB-AB7DC4E321C7}" srcOrd="4" destOrd="0" presId="urn:microsoft.com/office/officeart/2005/8/layout/hierarchy2"/>
    <dgm:cxn modelId="{6B4D2822-7B56-4EBB-AE86-5215F6C1DEE9}" type="presParOf" srcId="{5E64F9F2-2E4B-405E-93DB-AB7DC4E321C7}" destId="{AD5AC022-1A20-4912-9AB2-840FD1A97355}" srcOrd="0" destOrd="0" presId="urn:microsoft.com/office/officeart/2005/8/layout/hierarchy2"/>
    <dgm:cxn modelId="{4585CB07-BB4B-46DC-A100-87CF39A3E018}" type="presParOf" srcId="{1DD94A9B-D707-46A5-8794-1122D521D89F}" destId="{F364855E-FA34-45DB-A11D-3F85245824A8}" srcOrd="5" destOrd="0" presId="urn:microsoft.com/office/officeart/2005/8/layout/hierarchy2"/>
    <dgm:cxn modelId="{A8DADA3A-1956-4241-8DC6-8A88D6D20D2D}" type="presParOf" srcId="{F364855E-FA34-45DB-A11D-3F85245824A8}" destId="{8C1E9203-AB42-40BB-8EE6-1608B656B834}" srcOrd="0" destOrd="0" presId="urn:microsoft.com/office/officeart/2005/8/layout/hierarchy2"/>
    <dgm:cxn modelId="{927E8ADB-5620-4475-89D7-29D9777AD6FF}" type="presParOf" srcId="{F364855E-FA34-45DB-A11D-3F85245824A8}" destId="{CEF15AC1-27FE-4188-BE20-BA095159088E}" srcOrd="1" destOrd="0" presId="urn:microsoft.com/office/officeart/2005/8/layout/hierarchy2"/>
    <dgm:cxn modelId="{EE70C3E4-7DCA-4E6E-9651-1C4718291636}" type="presParOf" srcId="{1DD94A9B-D707-46A5-8794-1122D521D89F}" destId="{092BD946-FF77-4C50-876E-62AD8F665499}" srcOrd="6" destOrd="0" presId="urn:microsoft.com/office/officeart/2005/8/layout/hierarchy2"/>
    <dgm:cxn modelId="{8FBB1365-90BC-4BD6-BB2E-ED7178958FA1}" type="presParOf" srcId="{092BD946-FF77-4C50-876E-62AD8F665499}" destId="{55E7789F-42E7-4A7B-82E4-C75FC9E48ACE}" srcOrd="0" destOrd="0" presId="urn:microsoft.com/office/officeart/2005/8/layout/hierarchy2"/>
    <dgm:cxn modelId="{040A1DF0-C9EF-42FD-BFED-8403D709967C}" type="presParOf" srcId="{1DD94A9B-D707-46A5-8794-1122D521D89F}" destId="{DE6E6612-FBB6-45DE-93D6-ABCACAAF43F3}" srcOrd="7" destOrd="0" presId="urn:microsoft.com/office/officeart/2005/8/layout/hierarchy2"/>
    <dgm:cxn modelId="{D1EB6F62-0FC0-40F0-A86B-685B94208894}" type="presParOf" srcId="{DE6E6612-FBB6-45DE-93D6-ABCACAAF43F3}" destId="{4D4D74DA-7F84-459E-96B9-773E03DB3E91}" srcOrd="0" destOrd="0" presId="urn:microsoft.com/office/officeart/2005/8/layout/hierarchy2"/>
    <dgm:cxn modelId="{E0723B95-84B9-4890-AB51-AC2BF8F3A3B2}" type="presParOf" srcId="{DE6E6612-FBB6-45DE-93D6-ABCACAAF43F3}" destId="{B02C989D-8043-482D-B965-1438E799FAF2}" srcOrd="1" destOrd="0" presId="urn:microsoft.com/office/officeart/2005/8/layout/hierarchy2"/>
    <dgm:cxn modelId="{0508718E-6071-4D9F-AE2A-0BBC3BB207F4}" type="presParOf" srcId="{1DD94A9B-D707-46A5-8794-1122D521D89F}" destId="{C19AAB8A-7B71-4292-83AE-3E8DF74C7E3F}" srcOrd="8" destOrd="0" presId="urn:microsoft.com/office/officeart/2005/8/layout/hierarchy2"/>
    <dgm:cxn modelId="{A8B2E79A-C673-4DF7-BD48-007A25CBF56B}" type="presParOf" srcId="{C19AAB8A-7B71-4292-83AE-3E8DF74C7E3F}" destId="{C9D029D0-7725-4CFC-BEC2-C38F08C9C35C}" srcOrd="0" destOrd="0" presId="urn:microsoft.com/office/officeart/2005/8/layout/hierarchy2"/>
    <dgm:cxn modelId="{90FFDAAE-05D9-4396-A11E-A543E4553DFE}" type="presParOf" srcId="{1DD94A9B-D707-46A5-8794-1122D521D89F}" destId="{11825BA4-5941-4BA0-A270-A112721E4622}" srcOrd="9" destOrd="0" presId="urn:microsoft.com/office/officeart/2005/8/layout/hierarchy2"/>
    <dgm:cxn modelId="{80701293-4DA4-43E1-8611-7DD34B993934}" type="presParOf" srcId="{11825BA4-5941-4BA0-A270-A112721E4622}" destId="{C426A56C-1760-4432-BBE2-942AFAC92B62}" srcOrd="0" destOrd="0" presId="urn:microsoft.com/office/officeart/2005/8/layout/hierarchy2"/>
    <dgm:cxn modelId="{C8EA798B-8D61-44FD-941B-9BA3B8E88F8D}" type="presParOf" srcId="{11825BA4-5941-4BA0-A270-A112721E4622}" destId="{89631FF6-E3F8-4AB2-A561-4EBDE0D12DF7}" srcOrd="1" destOrd="0" presId="urn:microsoft.com/office/officeart/2005/8/layout/hierarchy2"/>
    <dgm:cxn modelId="{36F284C5-DABE-492D-A01E-9B867A36A8BF}" type="presParOf" srcId="{1DD94A9B-D707-46A5-8794-1122D521D89F}" destId="{97E7A863-9D7F-4FEA-A94C-3EFC6E796FB4}" srcOrd="10" destOrd="0" presId="urn:microsoft.com/office/officeart/2005/8/layout/hierarchy2"/>
    <dgm:cxn modelId="{89AD7B30-A5FA-44C3-9EDD-ED9E902F601D}" type="presParOf" srcId="{97E7A863-9D7F-4FEA-A94C-3EFC6E796FB4}" destId="{22FAB4B3-AD36-41F9-8FBC-6220CA07605C}" srcOrd="0" destOrd="0" presId="urn:microsoft.com/office/officeart/2005/8/layout/hierarchy2"/>
    <dgm:cxn modelId="{421E08FA-8CA1-44BA-B6FF-9CB2D655971C}" type="presParOf" srcId="{1DD94A9B-D707-46A5-8794-1122D521D89F}" destId="{9FE87AF8-A677-49BC-B90B-9C40A3ED9C6C}" srcOrd="11" destOrd="0" presId="urn:microsoft.com/office/officeart/2005/8/layout/hierarchy2"/>
    <dgm:cxn modelId="{6407B7B2-A218-427F-8C38-4EDC69DE5852}" type="presParOf" srcId="{9FE87AF8-A677-49BC-B90B-9C40A3ED9C6C}" destId="{B393DB0B-8A5F-4670-A68B-BAF4882C6DFF}" srcOrd="0" destOrd="0" presId="urn:microsoft.com/office/officeart/2005/8/layout/hierarchy2"/>
    <dgm:cxn modelId="{959A7DF4-7671-492B-81DB-82928195307E}" type="presParOf" srcId="{9FE87AF8-A677-49BC-B90B-9C40A3ED9C6C}" destId="{287DF9D4-3793-4D33-B9EC-39252C378D1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37CCEF-0631-4A2E-A4FF-A442EA5EA686}">
      <dsp:nvSpPr>
        <dsp:cNvPr id="0" name=""/>
        <dsp:cNvSpPr/>
      </dsp:nvSpPr>
      <dsp:spPr>
        <a:xfrm>
          <a:off x="615144" y="2626819"/>
          <a:ext cx="2733897" cy="9642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OBJETIVOS PRINCIPALES</a:t>
          </a:r>
          <a:endParaRPr lang="es-ES" sz="2400" b="1" kern="1200" cap="none" spc="0" dirty="0">
            <a:ln w="0"/>
            <a:solidFill>
              <a:schemeClr val="accent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sp:txBody>
      <dsp:txXfrm>
        <a:off x="643387" y="2655062"/>
        <a:ext cx="2677411" cy="907801"/>
      </dsp:txXfrm>
    </dsp:sp>
    <dsp:sp modelId="{B2BD71FD-2BAE-434A-9FBE-AAD2DEED6717}">
      <dsp:nvSpPr>
        <dsp:cNvPr id="0" name=""/>
        <dsp:cNvSpPr/>
      </dsp:nvSpPr>
      <dsp:spPr>
        <a:xfrm rot="18398144">
          <a:off x="2680255" y="1762067"/>
          <a:ext cx="3316781" cy="32255"/>
        </a:xfrm>
        <a:custGeom>
          <a:avLst/>
          <a:gdLst/>
          <a:ahLst/>
          <a:cxnLst/>
          <a:rect l="0" t="0" r="0" b="0"/>
          <a:pathLst>
            <a:path>
              <a:moveTo>
                <a:pt x="0" y="16127"/>
              </a:moveTo>
              <a:lnTo>
                <a:pt x="3316781" y="16127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4255726" y="1695275"/>
        <a:ext cx="165839" cy="165839"/>
      </dsp:txXfrm>
    </dsp:sp>
    <dsp:sp modelId="{AD557EC9-485C-427D-8155-8B0A5552910F}">
      <dsp:nvSpPr>
        <dsp:cNvPr id="0" name=""/>
        <dsp:cNvSpPr/>
      </dsp:nvSpPr>
      <dsp:spPr>
        <a:xfrm>
          <a:off x="5328249" y="1118"/>
          <a:ext cx="3206847" cy="89261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accent3">
                  <a:lumMod val="50000"/>
                </a:schemeClr>
              </a:solidFill>
            </a:rPr>
            <a:t>Promocionar, desarrollar y fortalecer la participación ciudadana en temas de control social con énfasis en regalías.</a:t>
          </a:r>
        </a:p>
      </dsp:txBody>
      <dsp:txXfrm>
        <a:off x="5354393" y="27262"/>
        <a:ext cx="3154559" cy="840328"/>
      </dsp:txXfrm>
    </dsp:sp>
    <dsp:sp modelId="{1D831176-646B-434E-A0C3-C72BE443585D}">
      <dsp:nvSpPr>
        <dsp:cNvPr id="0" name=""/>
        <dsp:cNvSpPr/>
      </dsp:nvSpPr>
      <dsp:spPr>
        <a:xfrm rot="19274035">
          <a:off x="3069449" y="2298137"/>
          <a:ext cx="2538393" cy="32255"/>
        </a:xfrm>
        <a:custGeom>
          <a:avLst/>
          <a:gdLst/>
          <a:ahLst/>
          <a:cxnLst/>
          <a:rect l="0" t="0" r="0" b="0"/>
          <a:pathLst>
            <a:path>
              <a:moveTo>
                <a:pt x="0" y="16127"/>
              </a:moveTo>
              <a:lnTo>
                <a:pt x="2538393" y="16127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4275186" y="2250805"/>
        <a:ext cx="126919" cy="126919"/>
      </dsp:txXfrm>
    </dsp:sp>
    <dsp:sp modelId="{22D49599-79FD-4A7D-9016-B26D387F8A7E}">
      <dsp:nvSpPr>
        <dsp:cNvPr id="0" name=""/>
        <dsp:cNvSpPr/>
      </dsp:nvSpPr>
      <dsp:spPr>
        <a:xfrm>
          <a:off x="5328249" y="1062212"/>
          <a:ext cx="3257728" cy="9147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accent3">
                  <a:lumMod val="50000"/>
                </a:schemeClr>
              </a:solidFill>
            </a:rPr>
            <a:t>Impulsar la formación y capacitación en temas de control social y participación ciudadana con énfasis en regalías</a:t>
          </a:r>
          <a:endParaRPr lang="es-ES" sz="13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355040" y="1089003"/>
        <a:ext cx="3204146" cy="861127"/>
      </dsp:txXfrm>
    </dsp:sp>
    <dsp:sp modelId="{5E64F9F2-2E4B-405E-93DB-AB7DC4E321C7}">
      <dsp:nvSpPr>
        <dsp:cNvPr id="0" name=""/>
        <dsp:cNvSpPr/>
      </dsp:nvSpPr>
      <dsp:spPr>
        <a:xfrm rot="20648543">
          <a:off x="3309891" y="2811730"/>
          <a:ext cx="2057508" cy="32255"/>
        </a:xfrm>
        <a:custGeom>
          <a:avLst/>
          <a:gdLst/>
          <a:ahLst/>
          <a:cxnLst/>
          <a:rect l="0" t="0" r="0" b="0"/>
          <a:pathLst>
            <a:path>
              <a:moveTo>
                <a:pt x="0" y="16127"/>
              </a:moveTo>
              <a:lnTo>
                <a:pt x="2057508" y="16127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4287208" y="2776420"/>
        <a:ext cx="102875" cy="102875"/>
      </dsp:txXfrm>
    </dsp:sp>
    <dsp:sp modelId="{8C1E9203-AB42-40BB-8EE6-1608B656B834}">
      <dsp:nvSpPr>
        <dsp:cNvPr id="0" name=""/>
        <dsp:cNvSpPr/>
      </dsp:nvSpPr>
      <dsp:spPr>
        <a:xfrm>
          <a:off x="5328249" y="2145400"/>
          <a:ext cx="3255099" cy="8027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accent3">
                  <a:lumMod val="50000"/>
                </a:schemeClr>
              </a:solidFill>
            </a:rPr>
            <a:t>Recopilar y analizar la información sobre regalías</a:t>
          </a:r>
          <a:endParaRPr lang="es-ES" sz="13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351759" y="2168910"/>
        <a:ext cx="3208079" cy="755686"/>
      </dsp:txXfrm>
    </dsp:sp>
    <dsp:sp modelId="{092BD946-FF77-4C50-876E-62AD8F665499}">
      <dsp:nvSpPr>
        <dsp:cNvPr id="0" name=""/>
        <dsp:cNvSpPr/>
      </dsp:nvSpPr>
      <dsp:spPr>
        <a:xfrm rot="868801">
          <a:off x="3316575" y="3348396"/>
          <a:ext cx="2044140" cy="32255"/>
        </a:xfrm>
        <a:custGeom>
          <a:avLst/>
          <a:gdLst/>
          <a:ahLst/>
          <a:cxnLst/>
          <a:rect l="0" t="0" r="0" b="0"/>
          <a:pathLst>
            <a:path>
              <a:moveTo>
                <a:pt x="0" y="16127"/>
              </a:moveTo>
              <a:lnTo>
                <a:pt x="2044140" y="16127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4287542" y="3313420"/>
        <a:ext cx="102207" cy="102207"/>
      </dsp:txXfrm>
    </dsp:sp>
    <dsp:sp modelId="{4D4D74DA-7F84-459E-96B9-773E03DB3E91}">
      <dsp:nvSpPr>
        <dsp:cNvPr id="0" name=""/>
        <dsp:cNvSpPr/>
      </dsp:nvSpPr>
      <dsp:spPr>
        <a:xfrm>
          <a:off x="5328249" y="3116584"/>
          <a:ext cx="3218574" cy="10070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accent3">
                  <a:lumMod val="50000"/>
                </a:schemeClr>
              </a:solidFill>
            </a:rPr>
            <a:t>Promover la participación de diferentes organizaciones sociales e impulsar la creación de redes de control social para el seguimiento a la inversión de recursos de regalías</a:t>
          </a:r>
          <a:endParaRPr lang="es-ES" sz="13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357743" y="3146078"/>
        <a:ext cx="3159586" cy="948013"/>
      </dsp:txXfrm>
    </dsp:sp>
    <dsp:sp modelId="{C19AAB8A-7B71-4292-83AE-3E8DF74C7E3F}">
      <dsp:nvSpPr>
        <dsp:cNvPr id="0" name=""/>
        <dsp:cNvSpPr/>
      </dsp:nvSpPr>
      <dsp:spPr>
        <a:xfrm rot="2372547">
          <a:off x="3055368" y="3909833"/>
          <a:ext cx="2566555" cy="32255"/>
        </a:xfrm>
        <a:custGeom>
          <a:avLst/>
          <a:gdLst/>
          <a:ahLst/>
          <a:cxnLst/>
          <a:rect l="0" t="0" r="0" b="0"/>
          <a:pathLst>
            <a:path>
              <a:moveTo>
                <a:pt x="0" y="16127"/>
              </a:moveTo>
              <a:lnTo>
                <a:pt x="2566555" y="16127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4274482" y="3861797"/>
        <a:ext cx="128327" cy="128327"/>
      </dsp:txXfrm>
    </dsp:sp>
    <dsp:sp modelId="{C426A56C-1760-4432-BBE2-942AFAC92B62}">
      <dsp:nvSpPr>
        <dsp:cNvPr id="0" name=""/>
        <dsp:cNvSpPr/>
      </dsp:nvSpPr>
      <dsp:spPr>
        <a:xfrm>
          <a:off x="5328249" y="4292063"/>
          <a:ext cx="3228345" cy="9017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accent3">
                  <a:lumMod val="50000"/>
                </a:schemeClr>
              </a:solidFill>
            </a:rPr>
            <a:t>Desarrollar estrategias de divulgación sobre inversión de regalías</a:t>
          </a:r>
          <a:endParaRPr lang="es-ES" sz="13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354662" y="4318476"/>
        <a:ext cx="3175519" cy="848967"/>
      </dsp:txXfrm>
    </dsp:sp>
    <dsp:sp modelId="{97E7A863-9D7F-4FEA-A94C-3EFC6E796FB4}">
      <dsp:nvSpPr>
        <dsp:cNvPr id="0" name=""/>
        <dsp:cNvSpPr/>
      </dsp:nvSpPr>
      <dsp:spPr>
        <a:xfrm rot="3228786">
          <a:off x="2662547" y="4445606"/>
          <a:ext cx="3352197" cy="32255"/>
        </a:xfrm>
        <a:custGeom>
          <a:avLst/>
          <a:gdLst/>
          <a:ahLst/>
          <a:cxnLst/>
          <a:rect l="0" t="0" r="0" b="0"/>
          <a:pathLst>
            <a:path>
              <a:moveTo>
                <a:pt x="0" y="16127"/>
              </a:moveTo>
              <a:lnTo>
                <a:pt x="3352197" y="16127"/>
              </a:lnTo>
            </a:path>
          </a:pathLst>
        </a:custGeom>
        <a:noFill/>
        <a:ln w="19050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4254841" y="4377929"/>
        <a:ext cx="167609" cy="167609"/>
      </dsp:txXfrm>
    </dsp:sp>
    <dsp:sp modelId="{B393DB0B-8A5F-4670-A68B-BAF4882C6DFF}">
      <dsp:nvSpPr>
        <dsp:cNvPr id="0" name=""/>
        <dsp:cNvSpPr/>
      </dsp:nvSpPr>
      <dsp:spPr>
        <a:xfrm>
          <a:off x="5328249" y="5362334"/>
          <a:ext cx="3288346" cy="9043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chemeClr val="accent3">
                  <a:lumMod val="50000"/>
                </a:schemeClr>
              </a:solidFill>
            </a:rPr>
            <a:t>Socializar y realizar seguimiento a programas y proyectos priorizados con recursos de regalías</a:t>
          </a:r>
          <a:endParaRPr lang="es-ES" sz="13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354736" y="5388821"/>
        <a:ext cx="3235372" cy="851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02131" y="4522124"/>
            <a:ext cx="6292734" cy="1255221"/>
          </a:xfrm>
        </p:spPr>
        <p:txBody>
          <a:bodyPr/>
          <a:lstStyle/>
          <a:p>
            <a:pPr algn="ctr"/>
            <a:r>
              <a:rPr lang="es-E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PRESIDENTE: UNIVERSIDAD PONTIFICIA BOLIVARIANA SEDE MONTERÍA </a:t>
            </a:r>
            <a:br>
              <a:rPr lang="es-E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s-E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DELEGADA: </a:t>
            </a:r>
            <a:r>
              <a:rPr lang="es-E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LINA MARCELA MALDONADO </a:t>
            </a:r>
            <a:r>
              <a:rPr lang="es-ES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SAGRE –DOCENTE UPB</a:t>
            </a:r>
            <a:endParaRPr lang="es-CO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614" y="775486"/>
            <a:ext cx="2515762" cy="254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799469823"/>
              </p:ext>
            </p:extLst>
          </p:nvPr>
        </p:nvGraphicFramePr>
        <p:xfrm>
          <a:off x="216131" y="349137"/>
          <a:ext cx="10312401" cy="6267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34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912" y="943404"/>
            <a:ext cx="3591100" cy="266060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6275" y="943404"/>
            <a:ext cx="4125885" cy="266060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14677"/>
          <a:stretch/>
        </p:blipFill>
        <p:spPr>
          <a:xfrm>
            <a:off x="6134793" y="3662888"/>
            <a:ext cx="3527368" cy="294478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6912" y="3662887"/>
            <a:ext cx="4193771" cy="2933329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 rot="16200000">
            <a:off x="-336665" y="2736812"/>
            <a:ext cx="3674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CSIR CÓRDOBA</a:t>
            </a:r>
            <a:r>
              <a:rPr lang="es-ES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s-CO" b="1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19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Verde 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</TotalTime>
  <Words>100</Words>
  <Application>Microsoft Office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Faceta</vt:lpstr>
      <vt:lpstr>PRESIDENTE: UNIVERSIDAD PONTIFICIA BOLIVARIANA SEDE MONTERÍA   DELEGADA: LINA MARCELA MALDONADO SAGRE –DOCENTE UPB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COORDINADOR: LINA MARCELA MALDONADO SAGRE</dc:title>
  <dc:creator>LINA MARCELA MALDONADO SAGRE</dc:creator>
  <cp:lastModifiedBy>LINA MARCELA MALDONADO SAGRE</cp:lastModifiedBy>
  <cp:revision>16</cp:revision>
  <dcterms:created xsi:type="dcterms:W3CDTF">2022-02-21T14:20:41Z</dcterms:created>
  <dcterms:modified xsi:type="dcterms:W3CDTF">2022-02-23T13:35:44Z</dcterms:modified>
</cp:coreProperties>
</file>