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98" r:id="rId2"/>
    <p:sldId id="257" r:id="rId3"/>
    <p:sldId id="258" r:id="rId4"/>
    <p:sldId id="259" r:id="rId5"/>
    <p:sldId id="264" r:id="rId6"/>
    <p:sldId id="266" r:id="rId7"/>
    <p:sldId id="272" r:id="rId8"/>
    <p:sldId id="273" r:id="rId9"/>
    <p:sldId id="267" r:id="rId10"/>
    <p:sldId id="268" r:id="rId11"/>
    <p:sldId id="269" r:id="rId12"/>
    <p:sldId id="270" r:id="rId13"/>
    <p:sldId id="271" r:id="rId14"/>
    <p:sldId id="274" r:id="rId15"/>
    <p:sldId id="278" r:id="rId16"/>
    <p:sldId id="286" r:id="rId17"/>
    <p:sldId id="291" r:id="rId18"/>
    <p:sldId id="299" r:id="rId19"/>
    <p:sldId id="287" r:id="rId20"/>
    <p:sldId id="297" r:id="rId21"/>
  </p:sldIdLst>
  <p:sldSz cx="243713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1828525" rtl="0" fontAlgn="auto" latinLnBrk="0" hangingPunct="0">
      <a:lnSpc>
        <a:spcPct val="100000"/>
      </a:lnSpc>
      <a:spcBef>
        <a:spcPts val="0"/>
      </a:spcBef>
      <a:spcAft>
        <a:spcPts val="0"/>
      </a:spcAft>
      <a:buClrTx/>
      <a:buSzTx/>
      <a:buFontTx/>
      <a:buNone/>
      <a:tabLst/>
      <a:defRPr kumimoji="0" sz="3500" b="0" i="0" u="none" strike="noStrike" cap="none" spc="0" normalizeH="0" baseline="0">
        <a:ln>
          <a:noFill/>
        </a:ln>
        <a:solidFill>
          <a:srgbClr val="000000"/>
        </a:solidFill>
        <a:effectLst/>
        <a:uFillTx/>
        <a:latin typeface="+mn-lt"/>
        <a:ea typeface="+mn-ea"/>
        <a:cs typeface="+mn-cs"/>
        <a:sym typeface="Calibri"/>
      </a:defRPr>
    </a:lvl1pPr>
    <a:lvl2pPr marL="0" marR="0" indent="914262" algn="l" defTabSz="1828525" rtl="0" fontAlgn="auto" latinLnBrk="0" hangingPunct="0">
      <a:lnSpc>
        <a:spcPct val="100000"/>
      </a:lnSpc>
      <a:spcBef>
        <a:spcPts val="0"/>
      </a:spcBef>
      <a:spcAft>
        <a:spcPts val="0"/>
      </a:spcAft>
      <a:buClrTx/>
      <a:buSzTx/>
      <a:buFontTx/>
      <a:buNone/>
      <a:tabLst/>
      <a:defRPr kumimoji="0" sz="3500" b="0" i="0" u="none" strike="noStrike" cap="none" spc="0" normalizeH="0" baseline="0">
        <a:ln>
          <a:noFill/>
        </a:ln>
        <a:solidFill>
          <a:srgbClr val="000000"/>
        </a:solidFill>
        <a:effectLst/>
        <a:uFillTx/>
        <a:latin typeface="+mn-lt"/>
        <a:ea typeface="+mn-ea"/>
        <a:cs typeface="+mn-cs"/>
        <a:sym typeface="Calibri"/>
      </a:defRPr>
    </a:lvl2pPr>
    <a:lvl3pPr marL="0" marR="0" indent="1828525" algn="l" defTabSz="1828525" rtl="0" fontAlgn="auto" latinLnBrk="0" hangingPunct="0">
      <a:lnSpc>
        <a:spcPct val="100000"/>
      </a:lnSpc>
      <a:spcBef>
        <a:spcPts val="0"/>
      </a:spcBef>
      <a:spcAft>
        <a:spcPts val="0"/>
      </a:spcAft>
      <a:buClrTx/>
      <a:buSzTx/>
      <a:buFontTx/>
      <a:buNone/>
      <a:tabLst/>
      <a:defRPr kumimoji="0" sz="3500" b="0" i="0" u="none" strike="noStrike" cap="none" spc="0" normalizeH="0" baseline="0">
        <a:ln>
          <a:noFill/>
        </a:ln>
        <a:solidFill>
          <a:srgbClr val="000000"/>
        </a:solidFill>
        <a:effectLst/>
        <a:uFillTx/>
        <a:latin typeface="+mn-lt"/>
        <a:ea typeface="+mn-ea"/>
        <a:cs typeface="+mn-cs"/>
        <a:sym typeface="Calibri"/>
      </a:defRPr>
    </a:lvl3pPr>
    <a:lvl4pPr marL="0" marR="0" indent="2742788" algn="l" defTabSz="1828525" rtl="0" fontAlgn="auto" latinLnBrk="0" hangingPunct="0">
      <a:lnSpc>
        <a:spcPct val="100000"/>
      </a:lnSpc>
      <a:spcBef>
        <a:spcPts val="0"/>
      </a:spcBef>
      <a:spcAft>
        <a:spcPts val="0"/>
      </a:spcAft>
      <a:buClrTx/>
      <a:buSzTx/>
      <a:buFontTx/>
      <a:buNone/>
      <a:tabLst/>
      <a:defRPr kumimoji="0" sz="3500" b="0" i="0" u="none" strike="noStrike" cap="none" spc="0" normalizeH="0" baseline="0">
        <a:ln>
          <a:noFill/>
        </a:ln>
        <a:solidFill>
          <a:srgbClr val="000000"/>
        </a:solidFill>
        <a:effectLst/>
        <a:uFillTx/>
        <a:latin typeface="+mn-lt"/>
        <a:ea typeface="+mn-ea"/>
        <a:cs typeface="+mn-cs"/>
        <a:sym typeface="Calibri"/>
      </a:defRPr>
    </a:lvl4pPr>
    <a:lvl5pPr marL="0" marR="0" indent="3657050" algn="l" defTabSz="1828525" rtl="0" fontAlgn="auto" latinLnBrk="0" hangingPunct="0">
      <a:lnSpc>
        <a:spcPct val="100000"/>
      </a:lnSpc>
      <a:spcBef>
        <a:spcPts val="0"/>
      </a:spcBef>
      <a:spcAft>
        <a:spcPts val="0"/>
      </a:spcAft>
      <a:buClrTx/>
      <a:buSzTx/>
      <a:buFontTx/>
      <a:buNone/>
      <a:tabLst/>
      <a:defRPr kumimoji="0" sz="3500" b="0" i="0" u="none" strike="noStrike" cap="none" spc="0" normalizeH="0" baseline="0">
        <a:ln>
          <a:noFill/>
        </a:ln>
        <a:solidFill>
          <a:srgbClr val="000000"/>
        </a:solidFill>
        <a:effectLst/>
        <a:uFillTx/>
        <a:latin typeface="+mn-lt"/>
        <a:ea typeface="+mn-ea"/>
        <a:cs typeface="+mn-cs"/>
        <a:sym typeface="Calibri"/>
      </a:defRPr>
    </a:lvl5pPr>
    <a:lvl6pPr marL="0" marR="0" indent="4571313" algn="l" defTabSz="1828525" rtl="0" fontAlgn="auto" latinLnBrk="0" hangingPunct="0">
      <a:lnSpc>
        <a:spcPct val="100000"/>
      </a:lnSpc>
      <a:spcBef>
        <a:spcPts val="0"/>
      </a:spcBef>
      <a:spcAft>
        <a:spcPts val="0"/>
      </a:spcAft>
      <a:buClrTx/>
      <a:buSzTx/>
      <a:buFontTx/>
      <a:buNone/>
      <a:tabLst/>
      <a:defRPr kumimoji="0" sz="3500" b="0" i="0" u="none" strike="noStrike" cap="none" spc="0" normalizeH="0" baseline="0">
        <a:ln>
          <a:noFill/>
        </a:ln>
        <a:solidFill>
          <a:srgbClr val="000000"/>
        </a:solidFill>
        <a:effectLst/>
        <a:uFillTx/>
        <a:latin typeface="+mn-lt"/>
        <a:ea typeface="+mn-ea"/>
        <a:cs typeface="+mn-cs"/>
        <a:sym typeface="Calibri"/>
      </a:defRPr>
    </a:lvl6pPr>
    <a:lvl7pPr marL="0" marR="0" indent="5485577" algn="l" defTabSz="1828525" rtl="0" fontAlgn="auto" latinLnBrk="0" hangingPunct="0">
      <a:lnSpc>
        <a:spcPct val="100000"/>
      </a:lnSpc>
      <a:spcBef>
        <a:spcPts val="0"/>
      </a:spcBef>
      <a:spcAft>
        <a:spcPts val="0"/>
      </a:spcAft>
      <a:buClrTx/>
      <a:buSzTx/>
      <a:buFontTx/>
      <a:buNone/>
      <a:tabLst/>
      <a:defRPr kumimoji="0" sz="3500" b="0" i="0" u="none" strike="noStrike" cap="none" spc="0" normalizeH="0" baseline="0">
        <a:ln>
          <a:noFill/>
        </a:ln>
        <a:solidFill>
          <a:srgbClr val="000000"/>
        </a:solidFill>
        <a:effectLst/>
        <a:uFillTx/>
        <a:latin typeface="+mn-lt"/>
        <a:ea typeface="+mn-ea"/>
        <a:cs typeface="+mn-cs"/>
        <a:sym typeface="Calibri"/>
      </a:defRPr>
    </a:lvl7pPr>
    <a:lvl8pPr marL="0" marR="0" indent="6399839" algn="l" defTabSz="1828525" rtl="0" fontAlgn="auto" latinLnBrk="0" hangingPunct="0">
      <a:lnSpc>
        <a:spcPct val="100000"/>
      </a:lnSpc>
      <a:spcBef>
        <a:spcPts val="0"/>
      </a:spcBef>
      <a:spcAft>
        <a:spcPts val="0"/>
      </a:spcAft>
      <a:buClrTx/>
      <a:buSzTx/>
      <a:buFontTx/>
      <a:buNone/>
      <a:tabLst/>
      <a:defRPr kumimoji="0" sz="3500" b="0" i="0" u="none" strike="noStrike" cap="none" spc="0" normalizeH="0" baseline="0">
        <a:ln>
          <a:noFill/>
        </a:ln>
        <a:solidFill>
          <a:srgbClr val="000000"/>
        </a:solidFill>
        <a:effectLst/>
        <a:uFillTx/>
        <a:latin typeface="+mn-lt"/>
        <a:ea typeface="+mn-ea"/>
        <a:cs typeface="+mn-cs"/>
        <a:sym typeface="Calibri"/>
      </a:defRPr>
    </a:lvl8pPr>
    <a:lvl9pPr marL="0" marR="0" indent="7314103" algn="l" defTabSz="1828525" rtl="0" fontAlgn="auto" latinLnBrk="0" hangingPunct="0">
      <a:lnSpc>
        <a:spcPct val="100000"/>
      </a:lnSpc>
      <a:spcBef>
        <a:spcPts val="0"/>
      </a:spcBef>
      <a:spcAft>
        <a:spcPts val="0"/>
      </a:spcAft>
      <a:buClrTx/>
      <a:buSzTx/>
      <a:buFontTx/>
      <a:buNone/>
      <a:tabLst/>
      <a:defRPr kumimoji="0" sz="35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77"/>
    <p:restoredTop sz="94628"/>
  </p:normalViewPr>
  <p:slideViewPr>
    <p:cSldViewPr snapToGrid="0" snapToObjects="1">
      <p:cViewPr varScale="1">
        <p:scale>
          <a:sx n="58" d="100"/>
          <a:sy n="58" d="100"/>
        </p:scale>
        <p:origin x="248" y="2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xfrm>
            <a:off x="1143000" y="685800"/>
            <a:ext cx="4572000" cy="3429000"/>
          </a:xfrm>
          <a:prstGeom prst="rect">
            <a:avLst/>
          </a:prstGeom>
        </p:spPr>
        <p:txBody>
          <a:bodyPr/>
          <a:lstStyle/>
          <a:p>
            <a:endParaRPr/>
          </a:p>
        </p:txBody>
      </p:sp>
      <p:sp>
        <p:nvSpPr>
          <p:cNvPr id="92" name="Shape 9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1828525" latinLnBrk="0">
      <a:defRPr sz="2400">
        <a:latin typeface="+mn-lt"/>
        <a:ea typeface="+mn-ea"/>
        <a:cs typeface="+mn-cs"/>
        <a:sym typeface="Calibri"/>
      </a:defRPr>
    </a:lvl1pPr>
    <a:lvl2pPr indent="228600" defTabSz="1828525" latinLnBrk="0">
      <a:defRPr sz="2400">
        <a:latin typeface="+mn-lt"/>
        <a:ea typeface="+mn-ea"/>
        <a:cs typeface="+mn-cs"/>
        <a:sym typeface="Calibri"/>
      </a:defRPr>
    </a:lvl2pPr>
    <a:lvl3pPr indent="457200" defTabSz="1828525" latinLnBrk="0">
      <a:defRPr sz="2400">
        <a:latin typeface="+mn-lt"/>
        <a:ea typeface="+mn-ea"/>
        <a:cs typeface="+mn-cs"/>
        <a:sym typeface="Calibri"/>
      </a:defRPr>
    </a:lvl3pPr>
    <a:lvl4pPr indent="685800" defTabSz="1828525" latinLnBrk="0">
      <a:defRPr sz="2400">
        <a:latin typeface="+mn-lt"/>
        <a:ea typeface="+mn-ea"/>
        <a:cs typeface="+mn-cs"/>
        <a:sym typeface="Calibri"/>
      </a:defRPr>
    </a:lvl4pPr>
    <a:lvl5pPr indent="914400" defTabSz="1828525" latinLnBrk="0">
      <a:defRPr sz="2400">
        <a:latin typeface="+mn-lt"/>
        <a:ea typeface="+mn-ea"/>
        <a:cs typeface="+mn-cs"/>
        <a:sym typeface="Calibri"/>
      </a:defRPr>
    </a:lvl5pPr>
    <a:lvl6pPr indent="1143000" defTabSz="1828525" latinLnBrk="0">
      <a:defRPr sz="2400">
        <a:latin typeface="+mn-lt"/>
        <a:ea typeface="+mn-ea"/>
        <a:cs typeface="+mn-cs"/>
        <a:sym typeface="Calibri"/>
      </a:defRPr>
    </a:lvl6pPr>
    <a:lvl7pPr indent="1371600" defTabSz="1828525" latinLnBrk="0">
      <a:defRPr sz="2400">
        <a:latin typeface="+mn-lt"/>
        <a:ea typeface="+mn-ea"/>
        <a:cs typeface="+mn-cs"/>
        <a:sym typeface="Calibri"/>
      </a:defRPr>
    </a:lvl7pPr>
    <a:lvl8pPr indent="1600200" defTabSz="1828525" latinLnBrk="0">
      <a:defRPr sz="2400">
        <a:latin typeface="+mn-lt"/>
        <a:ea typeface="+mn-ea"/>
        <a:cs typeface="+mn-cs"/>
        <a:sym typeface="Calibri"/>
      </a:defRPr>
    </a:lvl8pPr>
    <a:lvl9pPr indent="1828800" defTabSz="1828525" latinLnBrk="0">
      <a:defRPr sz="24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2588" y="685800"/>
            <a:ext cx="6092825" cy="3429000"/>
          </a:xfrm>
        </p:spPr>
      </p:sp>
      <p:sp>
        <p:nvSpPr>
          <p:cNvPr id="3" name="Marcador de notas 2"/>
          <p:cNvSpPr>
            <a:spLocks noGrp="1"/>
          </p:cNvSpPr>
          <p:nvPr>
            <p:ph type="body" idx="1"/>
          </p:nvPr>
        </p:nvSpPr>
        <p:spPr/>
        <p:txBody>
          <a:bodyPr/>
          <a:lstStyle/>
          <a:p>
            <a:endParaRPr lang="es-ES_tradnl" dirty="0"/>
          </a:p>
        </p:txBody>
      </p:sp>
    </p:spTree>
    <p:extLst>
      <p:ext uri="{BB962C8B-B14F-4D97-AF65-F5344CB8AC3E}">
        <p14:creationId xmlns:p14="http://schemas.microsoft.com/office/powerpoint/2010/main" val="1728025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2588" y="685800"/>
            <a:ext cx="6092825" cy="3429000"/>
          </a:xfrm>
        </p:spPr>
      </p:sp>
      <p:sp>
        <p:nvSpPr>
          <p:cNvPr id="3" name="Marcador de notas 2"/>
          <p:cNvSpPr>
            <a:spLocks noGrp="1"/>
          </p:cNvSpPr>
          <p:nvPr>
            <p:ph type="body" idx="1"/>
          </p:nvPr>
        </p:nvSpPr>
        <p:spPr/>
        <p:txBody>
          <a:bodyPr/>
          <a:lstStyle/>
          <a:p>
            <a:endParaRPr lang="es-ES_tradnl" dirty="0"/>
          </a:p>
        </p:txBody>
      </p:sp>
    </p:spTree>
    <p:extLst>
      <p:ext uri="{BB962C8B-B14F-4D97-AF65-F5344CB8AC3E}">
        <p14:creationId xmlns:p14="http://schemas.microsoft.com/office/powerpoint/2010/main" val="31813367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exto del título"/>
          <p:cNvSpPr txBox="1">
            <a:spLocks noGrp="1"/>
          </p:cNvSpPr>
          <p:nvPr>
            <p:ph type="title"/>
          </p:nvPr>
        </p:nvSpPr>
        <p:spPr>
          <a:xfrm>
            <a:off x="3047405" y="2244725"/>
            <a:ext cx="18284430" cy="4775201"/>
          </a:xfrm>
          <a:prstGeom prst="rect">
            <a:avLst/>
          </a:prstGeom>
        </p:spPr>
        <p:txBody>
          <a:bodyPr anchor="b"/>
          <a:lstStyle>
            <a:lvl1pPr algn="ctr">
              <a:defRPr sz="11900"/>
            </a:lvl1pPr>
          </a:lstStyle>
          <a:p>
            <a:r>
              <a:t>Texto del título</a:t>
            </a:r>
          </a:p>
        </p:txBody>
      </p:sp>
      <p:sp>
        <p:nvSpPr>
          <p:cNvPr id="12" name="Nivel de texto 1…"/>
          <p:cNvSpPr txBox="1">
            <a:spLocks noGrp="1"/>
          </p:cNvSpPr>
          <p:nvPr>
            <p:ph type="body" sz="quarter" idx="1"/>
          </p:nvPr>
        </p:nvSpPr>
        <p:spPr>
          <a:xfrm>
            <a:off x="3047405" y="7204075"/>
            <a:ext cx="18284430" cy="3311525"/>
          </a:xfrm>
          <a:prstGeom prst="rect">
            <a:avLst/>
          </a:prstGeom>
        </p:spPr>
        <p:txBody>
          <a:bodyPr/>
          <a:lstStyle>
            <a:lvl1pPr marL="0" indent="0" algn="ctr">
              <a:buSzTx/>
              <a:buFontTx/>
              <a:buNone/>
              <a:defRPr sz="4700"/>
            </a:lvl1pPr>
            <a:lvl2pPr marL="0" indent="914216" algn="ctr">
              <a:buSzTx/>
              <a:buFontTx/>
              <a:buNone/>
              <a:defRPr sz="4700"/>
            </a:lvl2pPr>
            <a:lvl3pPr marL="0" indent="1828433" algn="ctr">
              <a:buSzTx/>
              <a:buFontTx/>
              <a:buNone/>
              <a:defRPr sz="4700"/>
            </a:lvl3pPr>
            <a:lvl4pPr marL="0" indent="2742651" algn="ctr">
              <a:buSzTx/>
              <a:buFontTx/>
              <a:buNone/>
              <a:defRPr sz="4700"/>
            </a:lvl4pPr>
            <a:lvl5pPr marL="0" indent="3656867" algn="ctr">
              <a:buSzTx/>
              <a:buFontTx/>
              <a:buNone/>
              <a:defRPr sz="4700"/>
            </a:lvl5pPr>
          </a:lstStyle>
          <a:p>
            <a:r>
              <a:t>Nivel de texto 1</a:t>
            </a:r>
          </a:p>
          <a:p>
            <a:pPr lvl="1"/>
            <a:r>
              <a:t>Nivel de texto 2</a:t>
            </a:r>
          </a:p>
          <a:p>
            <a:pPr lvl="2"/>
            <a:r>
              <a:t>Nivel de texto 3</a:t>
            </a:r>
          </a:p>
          <a:p>
            <a:pPr lvl="3"/>
            <a:r>
              <a:t>Nivel de texto 4</a:t>
            </a:r>
          </a:p>
          <a:p>
            <a:pPr lvl="4"/>
            <a:r>
              <a:t>Nivel de texto 5</a:t>
            </a:r>
          </a:p>
        </p:txBody>
      </p:sp>
      <p:sp>
        <p:nvSpPr>
          <p:cNvPr id="13"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exto del título"/>
          <p:cNvSpPr txBox="1">
            <a:spLocks noGrp="1"/>
          </p:cNvSpPr>
          <p:nvPr>
            <p:ph type="title"/>
          </p:nvPr>
        </p:nvSpPr>
        <p:spPr>
          <a:prstGeom prst="rect">
            <a:avLst/>
          </a:prstGeom>
        </p:spPr>
        <p:txBody>
          <a:bodyPr/>
          <a:lstStyle/>
          <a:p>
            <a:r>
              <a:t>Texto del título</a:t>
            </a:r>
          </a:p>
        </p:txBody>
      </p:sp>
      <p:sp>
        <p:nvSpPr>
          <p:cNvPr id="21" name="Nivel de texto 1…"/>
          <p:cNvSpPr txBox="1">
            <a:spLocks noGrp="1"/>
          </p:cNvSpPr>
          <p:nvPr>
            <p:ph type="body" idx="1"/>
          </p:nvPr>
        </p:nvSpPr>
        <p:spPr>
          <a:prstGeom prst="rect">
            <a:avLst/>
          </a:prstGeom>
        </p:spPr>
        <p:txBody>
          <a:bodyPr/>
          <a:lstStyle/>
          <a:p>
            <a:r>
              <a:t>Nivel de texto 1</a:t>
            </a:r>
          </a:p>
          <a:p>
            <a:pPr lvl="1"/>
            <a:r>
              <a:t>Nivel de texto 2</a:t>
            </a:r>
          </a:p>
          <a:p>
            <a:pPr lvl="2"/>
            <a:r>
              <a:t>Nivel de texto 3</a:t>
            </a:r>
          </a:p>
          <a:p>
            <a:pPr lvl="3"/>
            <a:r>
              <a:t>Nivel de texto 4</a:t>
            </a:r>
          </a:p>
          <a:p>
            <a:pPr lvl="4"/>
            <a:r>
              <a:t>Nivel de texto 5</a:t>
            </a:r>
          </a:p>
        </p:txBody>
      </p:sp>
      <p:sp>
        <p:nvSpPr>
          <p:cNvPr id="22"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exto del título"/>
          <p:cNvSpPr txBox="1">
            <a:spLocks noGrp="1"/>
          </p:cNvSpPr>
          <p:nvPr>
            <p:ph type="title"/>
          </p:nvPr>
        </p:nvSpPr>
        <p:spPr>
          <a:xfrm>
            <a:off x="1663375" y="3419476"/>
            <a:ext cx="21027094" cy="5705475"/>
          </a:xfrm>
          <a:prstGeom prst="rect">
            <a:avLst/>
          </a:prstGeom>
        </p:spPr>
        <p:txBody>
          <a:bodyPr anchor="b"/>
          <a:lstStyle>
            <a:lvl1pPr>
              <a:defRPr sz="11900"/>
            </a:lvl1pPr>
          </a:lstStyle>
          <a:p>
            <a:r>
              <a:t>Texto del título</a:t>
            </a:r>
          </a:p>
        </p:txBody>
      </p:sp>
      <p:sp>
        <p:nvSpPr>
          <p:cNvPr id="30" name="Nivel de texto 1…"/>
          <p:cNvSpPr txBox="1">
            <a:spLocks noGrp="1"/>
          </p:cNvSpPr>
          <p:nvPr>
            <p:ph type="body" sz="quarter" idx="1"/>
          </p:nvPr>
        </p:nvSpPr>
        <p:spPr>
          <a:xfrm>
            <a:off x="1663375" y="9178927"/>
            <a:ext cx="21027094" cy="3000375"/>
          </a:xfrm>
          <a:prstGeom prst="rect">
            <a:avLst/>
          </a:prstGeom>
        </p:spPr>
        <p:txBody>
          <a:bodyPr/>
          <a:lstStyle>
            <a:lvl1pPr marL="0" indent="0">
              <a:buSzTx/>
              <a:buFontTx/>
              <a:buNone/>
              <a:defRPr sz="4700">
                <a:solidFill>
                  <a:srgbClr val="888888"/>
                </a:solidFill>
              </a:defRPr>
            </a:lvl1pPr>
            <a:lvl2pPr marL="0" indent="914216">
              <a:buSzTx/>
              <a:buFontTx/>
              <a:buNone/>
              <a:defRPr sz="4700">
                <a:solidFill>
                  <a:srgbClr val="888888"/>
                </a:solidFill>
              </a:defRPr>
            </a:lvl2pPr>
            <a:lvl3pPr marL="0" indent="1828433">
              <a:buSzTx/>
              <a:buFontTx/>
              <a:buNone/>
              <a:defRPr sz="4700">
                <a:solidFill>
                  <a:srgbClr val="888888"/>
                </a:solidFill>
              </a:defRPr>
            </a:lvl3pPr>
            <a:lvl4pPr marL="0" indent="2742651">
              <a:buSzTx/>
              <a:buFontTx/>
              <a:buNone/>
              <a:defRPr sz="4700">
                <a:solidFill>
                  <a:srgbClr val="888888"/>
                </a:solidFill>
              </a:defRPr>
            </a:lvl4pPr>
            <a:lvl5pPr marL="0" indent="3656867">
              <a:buSzTx/>
              <a:buFontTx/>
              <a:buNone/>
              <a:defRPr sz="4700">
                <a:solidFill>
                  <a:srgbClr val="888888"/>
                </a:solidFill>
              </a:defRPr>
            </a:lvl5pPr>
          </a:lstStyle>
          <a:p>
            <a:r>
              <a:t>Nivel de texto 1</a:t>
            </a:r>
          </a:p>
          <a:p>
            <a:pPr lvl="1"/>
            <a:r>
              <a:t>Nivel de texto 2</a:t>
            </a:r>
          </a:p>
          <a:p>
            <a:pPr lvl="2"/>
            <a:r>
              <a:t>Nivel de texto 3</a:t>
            </a:r>
          </a:p>
          <a:p>
            <a:pPr lvl="3"/>
            <a:r>
              <a:t>Nivel de texto 4</a:t>
            </a:r>
          </a:p>
          <a:p>
            <a:pPr lvl="4"/>
            <a:r>
              <a:t>Nivel de texto 5</a:t>
            </a:r>
          </a:p>
        </p:txBody>
      </p:sp>
      <p:sp>
        <p:nvSpPr>
          <p:cNvPr id="31"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exto del título"/>
          <p:cNvSpPr txBox="1">
            <a:spLocks noGrp="1"/>
          </p:cNvSpPr>
          <p:nvPr>
            <p:ph type="title"/>
          </p:nvPr>
        </p:nvSpPr>
        <p:spPr>
          <a:prstGeom prst="rect">
            <a:avLst/>
          </a:prstGeom>
        </p:spPr>
        <p:txBody>
          <a:bodyPr/>
          <a:lstStyle/>
          <a:p>
            <a:r>
              <a:t>Texto del título</a:t>
            </a:r>
          </a:p>
        </p:txBody>
      </p:sp>
      <p:sp>
        <p:nvSpPr>
          <p:cNvPr id="39" name="Nivel de texto 1…"/>
          <p:cNvSpPr txBox="1">
            <a:spLocks noGrp="1"/>
          </p:cNvSpPr>
          <p:nvPr>
            <p:ph type="body" sz="half" idx="1"/>
          </p:nvPr>
        </p:nvSpPr>
        <p:spPr>
          <a:xfrm>
            <a:off x="1676073" y="3651250"/>
            <a:ext cx="10361177" cy="8702676"/>
          </a:xfrm>
          <a:prstGeom prst="rect">
            <a:avLst/>
          </a:prstGeom>
        </p:spPr>
        <p:txBody>
          <a:bodyPr/>
          <a:lstStyle/>
          <a:p>
            <a:r>
              <a:t>Nivel de texto 1</a:t>
            </a:r>
          </a:p>
          <a:p>
            <a:pPr lvl="1"/>
            <a:r>
              <a:t>Nivel de texto 2</a:t>
            </a:r>
          </a:p>
          <a:p>
            <a:pPr lvl="2"/>
            <a:r>
              <a:t>Nivel de texto 3</a:t>
            </a:r>
          </a:p>
          <a:p>
            <a:pPr lvl="3"/>
            <a:r>
              <a:t>Nivel de texto 4</a:t>
            </a:r>
          </a:p>
          <a:p>
            <a:pPr lvl="4"/>
            <a:r>
              <a:t>Nivel de texto 5</a:t>
            </a:r>
          </a:p>
        </p:txBody>
      </p:sp>
      <p:sp>
        <p:nvSpPr>
          <p:cNvPr id="40"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exto del título"/>
          <p:cNvSpPr txBox="1">
            <a:spLocks noGrp="1"/>
          </p:cNvSpPr>
          <p:nvPr>
            <p:ph type="title"/>
          </p:nvPr>
        </p:nvSpPr>
        <p:spPr>
          <a:xfrm>
            <a:off x="1679248" y="730251"/>
            <a:ext cx="21027094" cy="2651126"/>
          </a:xfrm>
          <a:prstGeom prst="rect">
            <a:avLst/>
          </a:prstGeom>
        </p:spPr>
        <p:txBody>
          <a:bodyPr/>
          <a:lstStyle/>
          <a:p>
            <a:r>
              <a:t>Texto del título</a:t>
            </a:r>
          </a:p>
        </p:txBody>
      </p:sp>
      <p:sp>
        <p:nvSpPr>
          <p:cNvPr id="48" name="Nivel de texto 1…"/>
          <p:cNvSpPr txBox="1">
            <a:spLocks noGrp="1"/>
          </p:cNvSpPr>
          <p:nvPr>
            <p:ph type="body" sz="quarter" idx="1"/>
          </p:nvPr>
        </p:nvSpPr>
        <p:spPr>
          <a:xfrm>
            <a:off x="1679249" y="3362326"/>
            <a:ext cx="10313559" cy="1647825"/>
          </a:xfrm>
          <a:prstGeom prst="rect">
            <a:avLst/>
          </a:prstGeom>
        </p:spPr>
        <p:txBody>
          <a:bodyPr anchor="b"/>
          <a:lstStyle>
            <a:lvl1pPr marL="0" indent="0">
              <a:buSzTx/>
              <a:buFontTx/>
              <a:buNone/>
              <a:defRPr sz="4700" b="1"/>
            </a:lvl1pPr>
            <a:lvl2pPr marL="0" indent="914216">
              <a:buSzTx/>
              <a:buFontTx/>
              <a:buNone/>
              <a:defRPr sz="4700" b="1"/>
            </a:lvl2pPr>
            <a:lvl3pPr marL="0" indent="1828433">
              <a:buSzTx/>
              <a:buFontTx/>
              <a:buNone/>
              <a:defRPr sz="4700" b="1"/>
            </a:lvl3pPr>
            <a:lvl4pPr marL="0" indent="2742651">
              <a:buSzTx/>
              <a:buFontTx/>
              <a:buNone/>
              <a:defRPr sz="4700" b="1"/>
            </a:lvl4pPr>
            <a:lvl5pPr marL="0" indent="3656867">
              <a:buSzTx/>
              <a:buFontTx/>
              <a:buNone/>
              <a:defRPr sz="4700" b="1"/>
            </a:lvl5pPr>
          </a:lstStyle>
          <a:p>
            <a:r>
              <a:t>Nivel de texto 1</a:t>
            </a:r>
          </a:p>
          <a:p>
            <a:pPr lvl="1"/>
            <a:r>
              <a:t>Nivel de texto 2</a:t>
            </a:r>
          </a:p>
          <a:p>
            <a:pPr lvl="2"/>
            <a:r>
              <a:t>Nivel de texto 3</a:t>
            </a:r>
          </a:p>
          <a:p>
            <a:pPr lvl="3"/>
            <a:r>
              <a:t>Nivel de texto 4</a:t>
            </a:r>
          </a:p>
          <a:p>
            <a:pPr lvl="4"/>
            <a:r>
              <a:t>Nivel de texto 5</a:t>
            </a:r>
          </a:p>
        </p:txBody>
      </p:sp>
      <p:sp>
        <p:nvSpPr>
          <p:cNvPr id="49" name="Text Placeholder 4"/>
          <p:cNvSpPr>
            <a:spLocks noGrp="1"/>
          </p:cNvSpPr>
          <p:nvPr>
            <p:ph type="body" sz="quarter" idx="21"/>
          </p:nvPr>
        </p:nvSpPr>
        <p:spPr>
          <a:xfrm>
            <a:off x="12341989" y="3362326"/>
            <a:ext cx="10364353" cy="1647825"/>
          </a:xfrm>
          <a:prstGeom prst="rect">
            <a:avLst/>
          </a:prstGeom>
        </p:spPr>
        <p:txBody>
          <a:bodyPr anchor="b"/>
          <a:lstStyle/>
          <a:p>
            <a:pPr marL="0" indent="0">
              <a:buSzTx/>
              <a:buFontTx/>
              <a:buNone/>
              <a:defRPr sz="4700" b="1"/>
            </a:pPr>
            <a:endParaRPr/>
          </a:p>
        </p:txBody>
      </p:sp>
      <p:sp>
        <p:nvSpPr>
          <p:cNvPr id="50"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exto del título"/>
          <p:cNvSpPr txBox="1">
            <a:spLocks noGrp="1"/>
          </p:cNvSpPr>
          <p:nvPr>
            <p:ph type="title"/>
          </p:nvPr>
        </p:nvSpPr>
        <p:spPr>
          <a:prstGeom prst="rect">
            <a:avLst/>
          </a:prstGeom>
        </p:spPr>
        <p:txBody>
          <a:bodyPr/>
          <a:lstStyle/>
          <a:p>
            <a:r>
              <a:t>Texto del título</a:t>
            </a:r>
          </a:p>
        </p:txBody>
      </p:sp>
      <p:sp>
        <p:nvSpPr>
          <p:cNvPr id="58"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exto del título"/>
          <p:cNvSpPr txBox="1">
            <a:spLocks noGrp="1"/>
          </p:cNvSpPr>
          <p:nvPr>
            <p:ph type="title"/>
          </p:nvPr>
        </p:nvSpPr>
        <p:spPr>
          <a:xfrm>
            <a:off x="1679249" y="914400"/>
            <a:ext cx="7862938" cy="3200400"/>
          </a:xfrm>
          <a:prstGeom prst="rect">
            <a:avLst/>
          </a:prstGeom>
        </p:spPr>
        <p:txBody>
          <a:bodyPr anchor="b"/>
          <a:lstStyle>
            <a:lvl1pPr>
              <a:defRPr sz="6300"/>
            </a:lvl1pPr>
          </a:lstStyle>
          <a:p>
            <a:r>
              <a:t>Texto del título</a:t>
            </a:r>
          </a:p>
        </p:txBody>
      </p:sp>
      <p:sp>
        <p:nvSpPr>
          <p:cNvPr id="73" name="Nivel de texto 1…"/>
          <p:cNvSpPr txBox="1">
            <a:spLocks noGrp="1"/>
          </p:cNvSpPr>
          <p:nvPr>
            <p:ph type="body" sz="half" idx="1"/>
          </p:nvPr>
        </p:nvSpPr>
        <p:spPr>
          <a:xfrm>
            <a:off x="10364351" y="1974850"/>
            <a:ext cx="12341991" cy="9747251"/>
          </a:xfrm>
          <a:prstGeom prst="rect">
            <a:avLst/>
          </a:prstGeom>
        </p:spPr>
        <p:txBody>
          <a:bodyPr/>
          <a:lstStyle>
            <a:lvl1pPr>
              <a:defRPr sz="6300"/>
            </a:lvl1pPr>
            <a:lvl2pPr marL="1437814" indent="-523597">
              <a:defRPr sz="6300"/>
            </a:lvl2pPr>
            <a:lvl3pPr marL="2441154" indent="-612720">
              <a:defRPr sz="6300"/>
            </a:lvl3pPr>
            <a:lvl4pPr marL="3481057" indent="-738406">
              <a:defRPr sz="6300"/>
            </a:lvl4pPr>
            <a:lvl5pPr marL="4395275" indent="-738406">
              <a:defRPr sz="6300"/>
            </a:lvl5pPr>
          </a:lstStyle>
          <a:p>
            <a:r>
              <a:t>Nivel de texto 1</a:t>
            </a:r>
          </a:p>
          <a:p>
            <a:pPr lvl="1"/>
            <a:r>
              <a:t>Nivel de texto 2</a:t>
            </a:r>
          </a:p>
          <a:p>
            <a:pPr lvl="2"/>
            <a:r>
              <a:t>Nivel de texto 3</a:t>
            </a:r>
          </a:p>
          <a:p>
            <a:pPr lvl="3"/>
            <a:r>
              <a:t>Nivel de texto 4</a:t>
            </a:r>
          </a:p>
          <a:p>
            <a:pPr lvl="4"/>
            <a:r>
              <a:t>Nivel de texto 5</a:t>
            </a:r>
          </a:p>
        </p:txBody>
      </p:sp>
      <p:sp>
        <p:nvSpPr>
          <p:cNvPr id="74" name="Text Placeholder 3"/>
          <p:cNvSpPr>
            <a:spLocks noGrp="1"/>
          </p:cNvSpPr>
          <p:nvPr>
            <p:ph type="body" sz="quarter" idx="21"/>
          </p:nvPr>
        </p:nvSpPr>
        <p:spPr>
          <a:xfrm>
            <a:off x="1679249" y="4114800"/>
            <a:ext cx="7862938" cy="7623176"/>
          </a:xfrm>
          <a:prstGeom prst="rect">
            <a:avLst/>
          </a:prstGeom>
        </p:spPr>
        <p:txBody>
          <a:bodyPr/>
          <a:lstStyle/>
          <a:p>
            <a:pPr marL="0" indent="0">
              <a:buSzTx/>
              <a:buFontTx/>
              <a:buNone/>
              <a:defRPr sz="3100"/>
            </a:pPr>
            <a:endParaRPr/>
          </a:p>
        </p:txBody>
      </p:sp>
      <p:sp>
        <p:nvSpPr>
          <p:cNvPr id="75"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exto del título"/>
          <p:cNvSpPr txBox="1">
            <a:spLocks noGrp="1"/>
          </p:cNvSpPr>
          <p:nvPr>
            <p:ph type="title"/>
          </p:nvPr>
        </p:nvSpPr>
        <p:spPr>
          <a:xfrm>
            <a:off x="1679249" y="914400"/>
            <a:ext cx="7862938" cy="3200400"/>
          </a:xfrm>
          <a:prstGeom prst="rect">
            <a:avLst/>
          </a:prstGeom>
        </p:spPr>
        <p:txBody>
          <a:bodyPr anchor="b"/>
          <a:lstStyle>
            <a:lvl1pPr>
              <a:defRPr sz="6300"/>
            </a:lvl1pPr>
          </a:lstStyle>
          <a:p>
            <a:r>
              <a:t>Texto del título</a:t>
            </a:r>
          </a:p>
        </p:txBody>
      </p:sp>
      <p:sp>
        <p:nvSpPr>
          <p:cNvPr id="83" name="Picture Placeholder 2"/>
          <p:cNvSpPr>
            <a:spLocks noGrp="1"/>
          </p:cNvSpPr>
          <p:nvPr>
            <p:ph type="pic" sz="half" idx="21"/>
          </p:nvPr>
        </p:nvSpPr>
        <p:spPr>
          <a:xfrm>
            <a:off x="10364351" y="1974850"/>
            <a:ext cx="12341991" cy="9747251"/>
          </a:xfrm>
          <a:prstGeom prst="rect">
            <a:avLst/>
          </a:prstGeom>
        </p:spPr>
        <p:txBody>
          <a:bodyPr lIns="91439" rIns="91439">
            <a:noAutofit/>
          </a:bodyPr>
          <a:lstStyle/>
          <a:p>
            <a:endParaRPr/>
          </a:p>
        </p:txBody>
      </p:sp>
      <p:sp>
        <p:nvSpPr>
          <p:cNvPr id="84" name="Nivel de texto 1…"/>
          <p:cNvSpPr txBox="1">
            <a:spLocks noGrp="1"/>
          </p:cNvSpPr>
          <p:nvPr>
            <p:ph type="body" sz="quarter" idx="1"/>
          </p:nvPr>
        </p:nvSpPr>
        <p:spPr>
          <a:xfrm>
            <a:off x="1679249" y="4114800"/>
            <a:ext cx="7862938" cy="7623176"/>
          </a:xfrm>
          <a:prstGeom prst="rect">
            <a:avLst/>
          </a:prstGeom>
        </p:spPr>
        <p:txBody>
          <a:bodyPr/>
          <a:lstStyle>
            <a:lvl1pPr marL="0" indent="0">
              <a:buSzTx/>
              <a:buFontTx/>
              <a:buNone/>
              <a:defRPr sz="3100"/>
            </a:lvl1pPr>
            <a:lvl2pPr marL="0" indent="914216">
              <a:buSzTx/>
              <a:buFontTx/>
              <a:buNone/>
              <a:defRPr sz="3100"/>
            </a:lvl2pPr>
            <a:lvl3pPr marL="0" indent="1828433">
              <a:buSzTx/>
              <a:buFontTx/>
              <a:buNone/>
              <a:defRPr sz="3100"/>
            </a:lvl3pPr>
            <a:lvl4pPr marL="0" indent="2742651">
              <a:buSzTx/>
              <a:buFontTx/>
              <a:buNone/>
              <a:defRPr sz="3100"/>
            </a:lvl4pPr>
            <a:lvl5pPr marL="0" indent="3656867">
              <a:buSzTx/>
              <a:buFontTx/>
              <a:buNone/>
              <a:defRPr sz="3100"/>
            </a:lvl5pPr>
          </a:lstStyle>
          <a:p>
            <a:r>
              <a:t>Nivel de texto 1</a:t>
            </a:r>
          </a:p>
          <a:p>
            <a:pPr lvl="1"/>
            <a:r>
              <a:t>Nivel de texto 2</a:t>
            </a:r>
          </a:p>
          <a:p>
            <a:pPr lvl="2"/>
            <a:r>
              <a:t>Nivel de texto 3</a:t>
            </a:r>
          </a:p>
          <a:p>
            <a:pPr lvl="3"/>
            <a:r>
              <a:t>Nivel de texto 4</a:t>
            </a:r>
          </a:p>
          <a:p>
            <a:pPr lvl="4"/>
            <a:r>
              <a:t>Nivel de texto 5</a:t>
            </a:r>
          </a:p>
        </p:txBody>
      </p:sp>
      <p:sp>
        <p:nvSpPr>
          <p:cNvPr id="85"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o del título"/>
          <p:cNvSpPr txBox="1">
            <a:spLocks noGrp="1"/>
          </p:cNvSpPr>
          <p:nvPr>
            <p:ph type="title"/>
          </p:nvPr>
        </p:nvSpPr>
        <p:spPr>
          <a:xfrm>
            <a:off x="1676073" y="730251"/>
            <a:ext cx="21027094" cy="2651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Texto del título</a:t>
            </a:r>
          </a:p>
        </p:txBody>
      </p:sp>
      <p:sp>
        <p:nvSpPr>
          <p:cNvPr id="3" name="Nivel de texto 1…"/>
          <p:cNvSpPr txBox="1">
            <a:spLocks noGrp="1"/>
          </p:cNvSpPr>
          <p:nvPr>
            <p:ph type="body" idx="1"/>
          </p:nvPr>
        </p:nvSpPr>
        <p:spPr>
          <a:xfrm>
            <a:off x="1676073" y="3651250"/>
            <a:ext cx="21027094" cy="87026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Nivel de texto 1</a:t>
            </a:r>
          </a:p>
          <a:p>
            <a:pPr lvl="1"/>
            <a:r>
              <a:t>Nivel de texto 2</a:t>
            </a:r>
          </a:p>
          <a:p>
            <a:pPr lvl="2"/>
            <a:r>
              <a:t>Nivel de texto 3</a:t>
            </a:r>
          </a:p>
          <a:p>
            <a:pPr lvl="3"/>
            <a:r>
              <a:t>Nivel de texto 4</a:t>
            </a:r>
          </a:p>
          <a:p>
            <a:pPr lvl="4"/>
            <a:r>
              <a:t>Nivel de texto 5</a:t>
            </a:r>
          </a:p>
        </p:txBody>
      </p:sp>
      <p:sp>
        <p:nvSpPr>
          <p:cNvPr id="4" name="Número de diapositiva"/>
          <p:cNvSpPr txBox="1">
            <a:spLocks noGrp="1"/>
          </p:cNvSpPr>
          <p:nvPr>
            <p:ph type="sldNum" sz="quarter" idx="2"/>
          </p:nvPr>
        </p:nvSpPr>
        <p:spPr>
          <a:xfrm>
            <a:off x="22290058" y="12881590"/>
            <a:ext cx="413109" cy="392470"/>
          </a:xfrm>
          <a:prstGeom prst="rect">
            <a:avLst/>
          </a:prstGeom>
          <a:ln w="12700">
            <a:miter lim="400000"/>
          </a:ln>
        </p:spPr>
        <p:txBody>
          <a:bodyPr wrap="none" lIns="45719" rIns="45719" anchor="ctr">
            <a:spAutoFit/>
          </a:bodyPr>
          <a:lstStyle>
            <a:lvl1pPr algn="r">
              <a:defRPr sz="2400">
                <a:solidFill>
                  <a:srgbClr val="888888"/>
                </a:solidFill>
              </a:defRPr>
            </a:lvl1pPr>
          </a:lstStyle>
          <a:p>
            <a:fld id="{86CB4B4D-7CA3-9044-876B-883B54F8677D}" type="slidenum">
              <a:t>‹Nº›</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1828433" rtl="0" latinLnBrk="0">
        <a:lnSpc>
          <a:spcPct val="90000"/>
        </a:lnSpc>
        <a:spcBef>
          <a:spcPts val="0"/>
        </a:spcBef>
        <a:spcAft>
          <a:spcPts val="0"/>
        </a:spcAft>
        <a:buClrTx/>
        <a:buSzTx/>
        <a:buFontTx/>
        <a:buNone/>
        <a:tabLst/>
        <a:defRPr sz="8700" b="0" i="0" u="none" strike="noStrike" cap="none" spc="0" baseline="0">
          <a:solidFill>
            <a:srgbClr val="000000"/>
          </a:solidFill>
          <a:uFillTx/>
          <a:latin typeface="Calibri Light"/>
          <a:ea typeface="Calibri Light"/>
          <a:cs typeface="Calibri Light"/>
          <a:sym typeface="Calibri Light"/>
        </a:defRPr>
      </a:lvl1pPr>
      <a:lvl2pPr marL="0" marR="0" indent="0" algn="l" defTabSz="1828433" rtl="0" latinLnBrk="0">
        <a:lnSpc>
          <a:spcPct val="90000"/>
        </a:lnSpc>
        <a:spcBef>
          <a:spcPts val="0"/>
        </a:spcBef>
        <a:spcAft>
          <a:spcPts val="0"/>
        </a:spcAft>
        <a:buClrTx/>
        <a:buSzTx/>
        <a:buFontTx/>
        <a:buNone/>
        <a:tabLst/>
        <a:defRPr sz="8700" b="0" i="0" u="none" strike="noStrike" cap="none" spc="0" baseline="0">
          <a:solidFill>
            <a:srgbClr val="000000"/>
          </a:solidFill>
          <a:uFillTx/>
          <a:latin typeface="Calibri Light"/>
          <a:ea typeface="Calibri Light"/>
          <a:cs typeface="Calibri Light"/>
          <a:sym typeface="Calibri Light"/>
        </a:defRPr>
      </a:lvl2pPr>
      <a:lvl3pPr marL="0" marR="0" indent="0" algn="l" defTabSz="1828433" rtl="0" latinLnBrk="0">
        <a:lnSpc>
          <a:spcPct val="90000"/>
        </a:lnSpc>
        <a:spcBef>
          <a:spcPts val="0"/>
        </a:spcBef>
        <a:spcAft>
          <a:spcPts val="0"/>
        </a:spcAft>
        <a:buClrTx/>
        <a:buSzTx/>
        <a:buFontTx/>
        <a:buNone/>
        <a:tabLst/>
        <a:defRPr sz="8700" b="0" i="0" u="none" strike="noStrike" cap="none" spc="0" baseline="0">
          <a:solidFill>
            <a:srgbClr val="000000"/>
          </a:solidFill>
          <a:uFillTx/>
          <a:latin typeface="Calibri Light"/>
          <a:ea typeface="Calibri Light"/>
          <a:cs typeface="Calibri Light"/>
          <a:sym typeface="Calibri Light"/>
        </a:defRPr>
      </a:lvl3pPr>
      <a:lvl4pPr marL="0" marR="0" indent="0" algn="l" defTabSz="1828433" rtl="0" latinLnBrk="0">
        <a:lnSpc>
          <a:spcPct val="90000"/>
        </a:lnSpc>
        <a:spcBef>
          <a:spcPts val="0"/>
        </a:spcBef>
        <a:spcAft>
          <a:spcPts val="0"/>
        </a:spcAft>
        <a:buClrTx/>
        <a:buSzTx/>
        <a:buFontTx/>
        <a:buNone/>
        <a:tabLst/>
        <a:defRPr sz="8700" b="0" i="0" u="none" strike="noStrike" cap="none" spc="0" baseline="0">
          <a:solidFill>
            <a:srgbClr val="000000"/>
          </a:solidFill>
          <a:uFillTx/>
          <a:latin typeface="Calibri Light"/>
          <a:ea typeface="Calibri Light"/>
          <a:cs typeface="Calibri Light"/>
          <a:sym typeface="Calibri Light"/>
        </a:defRPr>
      </a:lvl4pPr>
      <a:lvl5pPr marL="0" marR="0" indent="0" algn="l" defTabSz="1828433" rtl="0" latinLnBrk="0">
        <a:lnSpc>
          <a:spcPct val="90000"/>
        </a:lnSpc>
        <a:spcBef>
          <a:spcPts val="0"/>
        </a:spcBef>
        <a:spcAft>
          <a:spcPts val="0"/>
        </a:spcAft>
        <a:buClrTx/>
        <a:buSzTx/>
        <a:buFontTx/>
        <a:buNone/>
        <a:tabLst/>
        <a:defRPr sz="8700" b="0" i="0" u="none" strike="noStrike" cap="none" spc="0" baseline="0">
          <a:solidFill>
            <a:srgbClr val="000000"/>
          </a:solidFill>
          <a:uFillTx/>
          <a:latin typeface="Calibri Light"/>
          <a:ea typeface="Calibri Light"/>
          <a:cs typeface="Calibri Light"/>
          <a:sym typeface="Calibri Light"/>
        </a:defRPr>
      </a:lvl5pPr>
      <a:lvl6pPr marL="0" marR="0" indent="0" algn="l" defTabSz="1828433" rtl="0" latinLnBrk="0">
        <a:lnSpc>
          <a:spcPct val="90000"/>
        </a:lnSpc>
        <a:spcBef>
          <a:spcPts val="0"/>
        </a:spcBef>
        <a:spcAft>
          <a:spcPts val="0"/>
        </a:spcAft>
        <a:buClrTx/>
        <a:buSzTx/>
        <a:buFontTx/>
        <a:buNone/>
        <a:tabLst/>
        <a:defRPr sz="8700" b="0" i="0" u="none" strike="noStrike" cap="none" spc="0" baseline="0">
          <a:solidFill>
            <a:srgbClr val="000000"/>
          </a:solidFill>
          <a:uFillTx/>
          <a:latin typeface="Calibri Light"/>
          <a:ea typeface="Calibri Light"/>
          <a:cs typeface="Calibri Light"/>
          <a:sym typeface="Calibri Light"/>
        </a:defRPr>
      </a:lvl6pPr>
      <a:lvl7pPr marL="0" marR="0" indent="0" algn="l" defTabSz="1828433" rtl="0" latinLnBrk="0">
        <a:lnSpc>
          <a:spcPct val="90000"/>
        </a:lnSpc>
        <a:spcBef>
          <a:spcPts val="0"/>
        </a:spcBef>
        <a:spcAft>
          <a:spcPts val="0"/>
        </a:spcAft>
        <a:buClrTx/>
        <a:buSzTx/>
        <a:buFontTx/>
        <a:buNone/>
        <a:tabLst/>
        <a:defRPr sz="8700" b="0" i="0" u="none" strike="noStrike" cap="none" spc="0" baseline="0">
          <a:solidFill>
            <a:srgbClr val="000000"/>
          </a:solidFill>
          <a:uFillTx/>
          <a:latin typeface="Calibri Light"/>
          <a:ea typeface="Calibri Light"/>
          <a:cs typeface="Calibri Light"/>
          <a:sym typeface="Calibri Light"/>
        </a:defRPr>
      </a:lvl7pPr>
      <a:lvl8pPr marL="0" marR="0" indent="0" algn="l" defTabSz="1828433" rtl="0" latinLnBrk="0">
        <a:lnSpc>
          <a:spcPct val="90000"/>
        </a:lnSpc>
        <a:spcBef>
          <a:spcPts val="0"/>
        </a:spcBef>
        <a:spcAft>
          <a:spcPts val="0"/>
        </a:spcAft>
        <a:buClrTx/>
        <a:buSzTx/>
        <a:buFontTx/>
        <a:buNone/>
        <a:tabLst/>
        <a:defRPr sz="8700" b="0" i="0" u="none" strike="noStrike" cap="none" spc="0" baseline="0">
          <a:solidFill>
            <a:srgbClr val="000000"/>
          </a:solidFill>
          <a:uFillTx/>
          <a:latin typeface="Calibri Light"/>
          <a:ea typeface="Calibri Light"/>
          <a:cs typeface="Calibri Light"/>
          <a:sym typeface="Calibri Light"/>
        </a:defRPr>
      </a:lvl8pPr>
      <a:lvl9pPr marL="0" marR="0" indent="0" algn="l" defTabSz="1828433" rtl="0" latinLnBrk="0">
        <a:lnSpc>
          <a:spcPct val="90000"/>
        </a:lnSpc>
        <a:spcBef>
          <a:spcPts val="0"/>
        </a:spcBef>
        <a:spcAft>
          <a:spcPts val="0"/>
        </a:spcAft>
        <a:buClrTx/>
        <a:buSzTx/>
        <a:buFontTx/>
        <a:buNone/>
        <a:tabLst/>
        <a:defRPr sz="8700" b="0" i="0" u="none" strike="noStrike" cap="none" spc="0" baseline="0">
          <a:solidFill>
            <a:srgbClr val="000000"/>
          </a:solidFill>
          <a:uFillTx/>
          <a:latin typeface="Calibri Light"/>
          <a:ea typeface="Calibri Light"/>
          <a:cs typeface="Calibri Light"/>
          <a:sym typeface="Calibri Light"/>
        </a:defRPr>
      </a:lvl9pPr>
    </p:titleStyle>
    <p:bodyStyle>
      <a:lvl1pPr marL="457109" marR="0" indent="-457109" algn="l" defTabSz="1828433" rtl="0" latinLnBrk="0">
        <a:lnSpc>
          <a:spcPct val="90000"/>
        </a:lnSpc>
        <a:spcBef>
          <a:spcPts val="2000"/>
        </a:spcBef>
        <a:spcAft>
          <a:spcPts val="0"/>
        </a:spcAft>
        <a:buClrTx/>
        <a:buSzPct val="100000"/>
        <a:buFont typeface="Arial"/>
        <a:buChar char="•"/>
        <a:tabLst/>
        <a:defRPr sz="5500" b="0" i="0" u="none" strike="noStrike" cap="none" spc="0" baseline="0">
          <a:solidFill>
            <a:srgbClr val="000000"/>
          </a:solidFill>
          <a:uFillTx/>
          <a:latin typeface="+mn-lt"/>
          <a:ea typeface="+mn-ea"/>
          <a:cs typeface="+mn-cs"/>
          <a:sym typeface="Calibri"/>
        </a:defRPr>
      </a:lvl1pPr>
      <a:lvl2pPr marL="1449131" marR="0" indent="-534914" algn="l" defTabSz="1828433" rtl="0" latinLnBrk="0">
        <a:lnSpc>
          <a:spcPct val="90000"/>
        </a:lnSpc>
        <a:spcBef>
          <a:spcPts val="2000"/>
        </a:spcBef>
        <a:spcAft>
          <a:spcPts val="0"/>
        </a:spcAft>
        <a:buClrTx/>
        <a:buSzPct val="100000"/>
        <a:buFont typeface="Arial"/>
        <a:buChar char="•"/>
        <a:tabLst/>
        <a:defRPr sz="5500" b="0" i="0" u="none" strike="noStrike" cap="none" spc="0" baseline="0">
          <a:solidFill>
            <a:srgbClr val="000000"/>
          </a:solidFill>
          <a:uFillTx/>
          <a:latin typeface="+mn-lt"/>
          <a:ea typeface="+mn-ea"/>
          <a:cs typeface="+mn-cs"/>
          <a:sym typeface="Calibri"/>
        </a:defRPr>
      </a:lvl2pPr>
      <a:lvl3pPr marL="2473075" marR="0" indent="-644640" algn="l" defTabSz="1828433" rtl="0" latinLnBrk="0">
        <a:lnSpc>
          <a:spcPct val="90000"/>
        </a:lnSpc>
        <a:spcBef>
          <a:spcPts val="2000"/>
        </a:spcBef>
        <a:spcAft>
          <a:spcPts val="0"/>
        </a:spcAft>
        <a:buClrTx/>
        <a:buSzPct val="100000"/>
        <a:buFont typeface="Arial"/>
        <a:buChar char="•"/>
        <a:tabLst/>
        <a:defRPr sz="5500" b="0" i="0" u="none" strike="noStrike" cap="none" spc="0" baseline="0">
          <a:solidFill>
            <a:srgbClr val="000000"/>
          </a:solidFill>
          <a:uFillTx/>
          <a:latin typeface="+mn-lt"/>
          <a:ea typeface="+mn-ea"/>
          <a:cs typeface="+mn-cs"/>
          <a:sym typeface="Calibri"/>
        </a:defRPr>
      </a:lvl3pPr>
      <a:lvl4pPr marL="3460965" marR="0" indent="-718314" algn="l" defTabSz="1828433" rtl="0" latinLnBrk="0">
        <a:lnSpc>
          <a:spcPct val="90000"/>
        </a:lnSpc>
        <a:spcBef>
          <a:spcPts val="2000"/>
        </a:spcBef>
        <a:spcAft>
          <a:spcPts val="0"/>
        </a:spcAft>
        <a:buClrTx/>
        <a:buSzPct val="100000"/>
        <a:buFont typeface="Arial"/>
        <a:buChar char="•"/>
        <a:tabLst/>
        <a:defRPr sz="5500" b="0" i="0" u="none" strike="noStrike" cap="none" spc="0" baseline="0">
          <a:solidFill>
            <a:srgbClr val="000000"/>
          </a:solidFill>
          <a:uFillTx/>
          <a:latin typeface="+mn-lt"/>
          <a:ea typeface="+mn-ea"/>
          <a:cs typeface="+mn-cs"/>
          <a:sym typeface="Calibri"/>
        </a:defRPr>
      </a:lvl4pPr>
      <a:lvl5pPr marL="4375182" marR="0" indent="-718313" algn="l" defTabSz="1828433" rtl="0" latinLnBrk="0">
        <a:lnSpc>
          <a:spcPct val="90000"/>
        </a:lnSpc>
        <a:spcBef>
          <a:spcPts val="2000"/>
        </a:spcBef>
        <a:spcAft>
          <a:spcPts val="0"/>
        </a:spcAft>
        <a:buClrTx/>
        <a:buSzPct val="100000"/>
        <a:buFont typeface="Arial"/>
        <a:buChar char="•"/>
        <a:tabLst/>
        <a:defRPr sz="5500" b="0" i="0" u="none" strike="noStrike" cap="none" spc="0" baseline="0">
          <a:solidFill>
            <a:srgbClr val="000000"/>
          </a:solidFill>
          <a:uFillTx/>
          <a:latin typeface="+mn-lt"/>
          <a:ea typeface="+mn-ea"/>
          <a:cs typeface="+mn-cs"/>
          <a:sym typeface="Calibri"/>
        </a:defRPr>
      </a:lvl5pPr>
      <a:lvl6pPr marL="5289398" marR="0" indent="-718313" algn="l" defTabSz="1828433" rtl="0" latinLnBrk="0">
        <a:lnSpc>
          <a:spcPct val="90000"/>
        </a:lnSpc>
        <a:spcBef>
          <a:spcPts val="2000"/>
        </a:spcBef>
        <a:spcAft>
          <a:spcPts val="0"/>
        </a:spcAft>
        <a:buClrTx/>
        <a:buSzPct val="100000"/>
        <a:buFont typeface="Arial"/>
        <a:buChar char="•"/>
        <a:tabLst/>
        <a:defRPr sz="5500" b="0" i="0" u="none" strike="noStrike" cap="none" spc="0" baseline="0">
          <a:solidFill>
            <a:srgbClr val="000000"/>
          </a:solidFill>
          <a:uFillTx/>
          <a:latin typeface="+mn-lt"/>
          <a:ea typeface="+mn-ea"/>
          <a:cs typeface="+mn-cs"/>
          <a:sym typeface="Calibri"/>
        </a:defRPr>
      </a:lvl6pPr>
      <a:lvl7pPr marL="6203615" marR="0" indent="-718313" algn="l" defTabSz="1828433" rtl="0" latinLnBrk="0">
        <a:lnSpc>
          <a:spcPct val="90000"/>
        </a:lnSpc>
        <a:spcBef>
          <a:spcPts val="2000"/>
        </a:spcBef>
        <a:spcAft>
          <a:spcPts val="0"/>
        </a:spcAft>
        <a:buClrTx/>
        <a:buSzPct val="100000"/>
        <a:buFont typeface="Arial"/>
        <a:buChar char="•"/>
        <a:tabLst/>
        <a:defRPr sz="5500" b="0" i="0" u="none" strike="noStrike" cap="none" spc="0" baseline="0">
          <a:solidFill>
            <a:srgbClr val="000000"/>
          </a:solidFill>
          <a:uFillTx/>
          <a:latin typeface="+mn-lt"/>
          <a:ea typeface="+mn-ea"/>
          <a:cs typeface="+mn-cs"/>
          <a:sym typeface="Calibri"/>
        </a:defRPr>
      </a:lvl7pPr>
      <a:lvl8pPr marL="7117832" marR="0" indent="-718313" algn="l" defTabSz="1828433" rtl="0" latinLnBrk="0">
        <a:lnSpc>
          <a:spcPct val="90000"/>
        </a:lnSpc>
        <a:spcBef>
          <a:spcPts val="2000"/>
        </a:spcBef>
        <a:spcAft>
          <a:spcPts val="0"/>
        </a:spcAft>
        <a:buClrTx/>
        <a:buSzPct val="100000"/>
        <a:buFont typeface="Arial"/>
        <a:buChar char="•"/>
        <a:tabLst/>
        <a:defRPr sz="5500" b="0" i="0" u="none" strike="noStrike" cap="none" spc="0" baseline="0">
          <a:solidFill>
            <a:srgbClr val="000000"/>
          </a:solidFill>
          <a:uFillTx/>
          <a:latin typeface="+mn-lt"/>
          <a:ea typeface="+mn-ea"/>
          <a:cs typeface="+mn-cs"/>
          <a:sym typeface="Calibri"/>
        </a:defRPr>
      </a:lvl8pPr>
      <a:lvl9pPr marL="8032050" marR="0" indent="-718314" algn="l" defTabSz="1828433" rtl="0" latinLnBrk="0">
        <a:lnSpc>
          <a:spcPct val="90000"/>
        </a:lnSpc>
        <a:spcBef>
          <a:spcPts val="2000"/>
        </a:spcBef>
        <a:spcAft>
          <a:spcPts val="0"/>
        </a:spcAft>
        <a:buClrTx/>
        <a:buSzPct val="100000"/>
        <a:buFont typeface="Arial"/>
        <a:buChar char="•"/>
        <a:tabLst/>
        <a:defRPr sz="5500" b="0" i="0" u="none" strike="noStrike" cap="none" spc="0" baseline="0">
          <a:solidFill>
            <a:srgbClr val="000000"/>
          </a:solidFill>
          <a:uFillTx/>
          <a:latin typeface="+mn-lt"/>
          <a:ea typeface="+mn-ea"/>
          <a:cs typeface="+mn-cs"/>
          <a:sym typeface="Calibri"/>
        </a:defRPr>
      </a:lvl9pPr>
    </p:bodyStyle>
    <p:otherStyle>
      <a:lvl1pPr marL="0" marR="0" indent="0" algn="r" defTabSz="1828525"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alibri"/>
        </a:defRPr>
      </a:lvl1pPr>
      <a:lvl2pPr marL="0" marR="0" indent="914262" algn="r" defTabSz="1828525"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alibri"/>
        </a:defRPr>
      </a:lvl2pPr>
      <a:lvl3pPr marL="0" marR="0" indent="1828525" algn="r" defTabSz="1828525"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alibri"/>
        </a:defRPr>
      </a:lvl3pPr>
      <a:lvl4pPr marL="0" marR="0" indent="2742788" algn="r" defTabSz="1828525"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alibri"/>
        </a:defRPr>
      </a:lvl4pPr>
      <a:lvl5pPr marL="0" marR="0" indent="3657050" algn="r" defTabSz="1828525"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alibri"/>
        </a:defRPr>
      </a:lvl5pPr>
      <a:lvl6pPr marL="0" marR="0" indent="4571313" algn="r" defTabSz="1828525"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alibri"/>
        </a:defRPr>
      </a:lvl6pPr>
      <a:lvl7pPr marL="0" marR="0" indent="5485577" algn="r" defTabSz="1828525"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alibri"/>
        </a:defRPr>
      </a:lvl7pPr>
      <a:lvl8pPr marL="0" marR="0" indent="6399839" algn="r" defTabSz="1828525"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alibri"/>
        </a:defRPr>
      </a:lvl8pPr>
      <a:lvl9pPr marL="0" marR="0" indent="7314103" algn="r" defTabSz="1828525"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hyperlink" Target="https://www.lapatria.com/economia/mineros-protestan-contra-caldas-gold-487390?fbclid=IwAR1L5ulvcsYaIIa905wdubwOsEcnHJwBwsgKxk_gIOfnTawMMEdrh85GPgg" TargetMode="External"/><Relationship Id="rId5" Type="http://schemas.openxmlformats.org/officeDocument/2006/relationships/image" Target="../media/image38.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jp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Imagen 2" descr="Imagen 2"/>
          <p:cNvPicPr>
            <a:picLocks noChangeAspect="1"/>
          </p:cNvPicPr>
          <p:nvPr/>
        </p:nvPicPr>
        <p:blipFill>
          <a:blip r:embed="rId2"/>
          <a:stretch>
            <a:fillRect/>
          </a:stretch>
        </p:blipFill>
        <p:spPr>
          <a:xfrm>
            <a:off x="0" y="2678"/>
            <a:ext cx="24379238" cy="13713323"/>
          </a:xfrm>
          <a:prstGeom prst="rect">
            <a:avLst/>
          </a:prstGeom>
          <a:ln w="12700">
            <a:miter lim="400000"/>
          </a:ln>
        </p:spPr>
      </p:pic>
      <p:pic>
        <p:nvPicPr>
          <p:cNvPr id="5" name="Imagen 4">
            <a:extLst>
              <a:ext uri="{FF2B5EF4-FFF2-40B4-BE49-F238E27FC236}">
                <a16:creationId xmlns:a16="http://schemas.microsoft.com/office/drawing/2014/main" id="{B84E0535-6847-9545-A1BD-9DC7089738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7004" y="616785"/>
            <a:ext cx="12482429" cy="12482429"/>
          </a:xfrm>
          <a:prstGeom prst="rect">
            <a:avLst/>
          </a:prstGeom>
        </p:spPr>
      </p:pic>
    </p:spTree>
    <p:extLst>
      <p:ext uri="{BB962C8B-B14F-4D97-AF65-F5344CB8AC3E}">
        <p14:creationId xmlns:p14="http://schemas.microsoft.com/office/powerpoint/2010/main" val="329917336"/>
      </p:ext>
    </p:extLst>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Imagen 2" descr="Imagen 2"/>
          <p:cNvPicPr>
            <a:picLocks noChangeAspect="1"/>
          </p:cNvPicPr>
          <p:nvPr/>
        </p:nvPicPr>
        <p:blipFill>
          <a:blip r:embed="rId2"/>
          <a:stretch>
            <a:fillRect/>
          </a:stretch>
        </p:blipFill>
        <p:spPr>
          <a:xfrm>
            <a:off x="0" y="2678"/>
            <a:ext cx="24379238" cy="13713323"/>
          </a:xfrm>
          <a:prstGeom prst="rect">
            <a:avLst/>
          </a:prstGeom>
          <a:ln w="12700">
            <a:miter lim="400000"/>
          </a:ln>
        </p:spPr>
      </p:pic>
      <p:sp>
        <p:nvSpPr>
          <p:cNvPr id="172" name="Supía. Foto: energialimpia.co"/>
          <p:cNvSpPr txBox="1"/>
          <p:nvPr/>
        </p:nvSpPr>
        <p:spPr>
          <a:xfrm>
            <a:off x="16527171" y="13101715"/>
            <a:ext cx="3624962"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Supía.</a:t>
            </a:r>
            <a:r>
              <a:t> </a:t>
            </a:r>
            <a:r>
              <a:rPr sz="2000"/>
              <a:t>Foto: energialimpia.co</a:t>
            </a:r>
          </a:p>
        </p:txBody>
      </p:sp>
      <p:sp>
        <p:nvSpPr>
          <p:cNvPr id="173" name="Aránzazu. Foto: elturismoencolombia.com"/>
          <p:cNvSpPr txBox="1"/>
          <p:nvPr/>
        </p:nvSpPr>
        <p:spPr>
          <a:xfrm>
            <a:off x="2576807" y="6059515"/>
            <a:ext cx="5334890"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Aránzazu. </a:t>
            </a:r>
            <a:r>
              <a:rPr sz="2000"/>
              <a:t>Foto: elturismoencolombia.com</a:t>
            </a:r>
          </a:p>
        </p:txBody>
      </p:sp>
      <p:sp>
        <p:nvSpPr>
          <p:cNvPr id="174" name="Aránzazu. Foto: César Delgado."/>
          <p:cNvSpPr txBox="1"/>
          <p:nvPr/>
        </p:nvSpPr>
        <p:spPr>
          <a:xfrm>
            <a:off x="16011501" y="6227759"/>
            <a:ext cx="4225164"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Aránzazu. </a:t>
            </a:r>
            <a:r>
              <a:rPr sz="2000"/>
              <a:t>Foto: César Delgado.</a:t>
            </a:r>
          </a:p>
        </p:txBody>
      </p:sp>
      <p:sp>
        <p:nvSpPr>
          <p:cNvPr id="175" name="Supía. Foto: nomadicniko.com"/>
          <p:cNvSpPr txBox="1"/>
          <p:nvPr/>
        </p:nvSpPr>
        <p:spPr>
          <a:xfrm>
            <a:off x="3370049" y="13101715"/>
            <a:ext cx="3748406"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Supía.</a:t>
            </a:r>
            <a:r>
              <a:t> </a:t>
            </a:r>
            <a:r>
              <a:rPr sz="2000"/>
              <a:t>Foto: nomadicniko.com</a:t>
            </a:r>
          </a:p>
        </p:txBody>
      </p:sp>
      <p:pic>
        <p:nvPicPr>
          <p:cNvPr id="176" name="img_8081.jpeg" descr="img_8081.jpeg"/>
          <p:cNvPicPr>
            <a:picLocks noChangeAspect="1"/>
          </p:cNvPicPr>
          <p:nvPr/>
        </p:nvPicPr>
        <p:blipFill>
          <a:blip r:embed="rId3"/>
          <a:stretch>
            <a:fillRect/>
          </a:stretch>
        </p:blipFill>
        <p:spPr>
          <a:xfrm>
            <a:off x="13860340" y="-57455"/>
            <a:ext cx="8527488" cy="6395616"/>
          </a:xfrm>
          <a:prstGeom prst="rect">
            <a:avLst/>
          </a:prstGeom>
          <a:ln w="12700">
            <a:miter lim="400000"/>
          </a:ln>
        </p:spPr>
      </p:pic>
      <p:pic>
        <p:nvPicPr>
          <p:cNvPr id="177" name="templo-nuestra-senora-rosario-aranzazu-caldas-turismo-colombia-travel.jpeg" descr="templo-nuestra-senora-rosario-aranzazu-caldas-turismo-colombia-travel.jpeg"/>
          <p:cNvPicPr>
            <a:picLocks noChangeAspect="1"/>
          </p:cNvPicPr>
          <p:nvPr/>
        </p:nvPicPr>
        <p:blipFill>
          <a:blip r:embed="rId4"/>
          <a:stretch>
            <a:fillRect/>
          </a:stretch>
        </p:blipFill>
        <p:spPr>
          <a:xfrm>
            <a:off x="1511608" y="-111140"/>
            <a:ext cx="8689458" cy="6287977"/>
          </a:xfrm>
          <a:prstGeom prst="rect">
            <a:avLst/>
          </a:prstGeom>
          <a:ln w="12700">
            <a:miter lim="400000"/>
          </a:ln>
        </p:spPr>
      </p:pic>
      <p:pic>
        <p:nvPicPr>
          <p:cNvPr id="178" name="supia-caldas.jpeg" descr="supia-caldas.jpeg"/>
          <p:cNvPicPr>
            <a:picLocks noChangeAspect="1"/>
          </p:cNvPicPr>
          <p:nvPr/>
        </p:nvPicPr>
        <p:blipFill>
          <a:blip r:embed="rId5"/>
          <a:stretch>
            <a:fillRect/>
          </a:stretch>
        </p:blipFill>
        <p:spPr>
          <a:xfrm>
            <a:off x="13929262" y="7223253"/>
            <a:ext cx="8820779" cy="5882686"/>
          </a:xfrm>
          <a:prstGeom prst="rect">
            <a:avLst/>
          </a:prstGeom>
          <a:ln w="12700">
            <a:miter lim="400000"/>
          </a:ln>
        </p:spPr>
      </p:pic>
      <p:pic>
        <p:nvPicPr>
          <p:cNvPr id="179" name="67bf1-dsc_9280.jpeg" descr="67bf1-dsc_9280.jpeg"/>
          <p:cNvPicPr>
            <a:picLocks noChangeAspect="1"/>
          </p:cNvPicPr>
          <p:nvPr/>
        </p:nvPicPr>
        <p:blipFill>
          <a:blip r:embed="rId6"/>
          <a:stretch>
            <a:fillRect/>
          </a:stretch>
        </p:blipFill>
        <p:spPr>
          <a:xfrm>
            <a:off x="1486983" y="7343263"/>
            <a:ext cx="8689457" cy="5882686"/>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 name="Imagen 2" descr="Imagen 2"/>
          <p:cNvPicPr>
            <a:picLocks noChangeAspect="1"/>
          </p:cNvPicPr>
          <p:nvPr/>
        </p:nvPicPr>
        <p:blipFill>
          <a:blip r:embed="rId2"/>
          <a:stretch>
            <a:fillRect/>
          </a:stretch>
        </p:blipFill>
        <p:spPr>
          <a:xfrm>
            <a:off x="0" y="2678"/>
            <a:ext cx="24379238" cy="13713323"/>
          </a:xfrm>
          <a:prstGeom prst="rect">
            <a:avLst/>
          </a:prstGeom>
          <a:ln w="12700">
            <a:miter lim="400000"/>
          </a:ln>
        </p:spPr>
      </p:pic>
      <p:sp>
        <p:nvSpPr>
          <p:cNvPr id="182" name="Marmato. Foto: www.viajarenverano.com"/>
          <p:cNvSpPr txBox="1"/>
          <p:nvPr/>
        </p:nvSpPr>
        <p:spPr>
          <a:xfrm>
            <a:off x="2946005" y="6371968"/>
            <a:ext cx="5227131"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Marmato. </a:t>
            </a:r>
            <a:r>
              <a:rPr sz="2000"/>
              <a:t>Foto: www.viajarenverano.com</a:t>
            </a:r>
          </a:p>
        </p:txBody>
      </p:sp>
      <p:pic>
        <p:nvPicPr>
          <p:cNvPr id="183" name="Marmato-Mover.jpeg" descr="Marmato-Mover.jpeg"/>
          <p:cNvPicPr>
            <a:picLocks noChangeAspect="1"/>
          </p:cNvPicPr>
          <p:nvPr/>
        </p:nvPicPr>
        <p:blipFill>
          <a:blip r:embed="rId3"/>
          <a:stretch>
            <a:fillRect/>
          </a:stretch>
        </p:blipFill>
        <p:spPr>
          <a:xfrm>
            <a:off x="1739942" y="113293"/>
            <a:ext cx="8442086" cy="6331565"/>
          </a:xfrm>
          <a:prstGeom prst="rect">
            <a:avLst/>
          </a:prstGeom>
          <a:ln w="12700">
            <a:miter lim="400000"/>
          </a:ln>
        </p:spPr>
      </p:pic>
      <p:sp>
        <p:nvSpPr>
          <p:cNvPr id="184" name="Marmato. Foto: Maria Úrsula Botero."/>
          <p:cNvSpPr txBox="1"/>
          <p:nvPr/>
        </p:nvSpPr>
        <p:spPr>
          <a:xfrm>
            <a:off x="15811456" y="6545580"/>
            <a:ext cx="4781869"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Marmato. </a:t>
            </a:r>
            <a:r>
              <a:rPr sz="2000"/>
              <a:t>Foto: Maria Úrsula Botero.</a:t>
            </a:r>
          </a:p>
        </p:txBody>
      </p:sp>
      <p:pic>
        <p:nvPicPr>
          <p:cNvPr id="185" name="WhatsApp Image 2021-08-11 at 5.33.50 PM.jpeg" descr="WhatsApp Image 2021-08-11 at 5.33.50 PM.jpeg"/>
          <p:cNvPicPr>
            <a:picLocks noChangeAspect="1"/>
          </p:cNvPicPr>
          <p:nvPr/>
        </p:nvPicPr>
        <p:blipFill>
          <a:blip r:embed="rId4"/>
          <a:stretch>
            <a:fillRect/>
          </a:stretch>
        </p:blipFill>
        <p:spPr>
          <a:xfrm>
            <a:off x="13575989" y="7562"/>
            <a:ext cx="8724037" cy="6543028"/>
          </a:xfrm>
          <a:prstGeom prst="rect">
            <a:avLst/>
          </a:prstGeom>
          <a:ln w="12700">
            <a:miter lim="400000"/>
          </a:ln>
        </p:spPr>
      </p:pic>
      <p:pic>
        <p:nvPicPr>
          <p:cNvPr id="186" name="109p.jpeg" descr="109p.jpeg"/>
          <p:cNvPicPr>
            <a:picLocks noChangeAspect="1"/>
          </p:cNvPicPr>
          <p:nvPr/>
        </p:nvPicPr>
        <p:blipFill>
          <a:blip r:embed="rId5"/>
          <a:stretch>
            <a:fillRect/>
          </a:stretch>
        </p:blipFill>
        <p:spPr>
          <a:xfrm>
            <a:off x="1739942" y="7011920"/>
            <a:ext cx="8060553" cy="6045416"/>
          </a:xfrm>
          <a:prstGeom prst="rect">
            <a:avLst/>
          </a:prstGeom>
          <a:ln w="12700">
            <a:miter lim="400000"/>
          </a:ln>
        </p:spPr>
      </p:pic>
      <p:sp>
        <p:nvSpPr>
          <p:cNvPr id="187" name="Norcasia. Foto: www.samanacaldas.net.co"/>
          <p:cNvSpPr txBox="1"/>
          <p:nvPr/>
        </p:nvSpPr>
        <p:spPr>
          <a:xfrm>
            <a:off x="2736518" y="12964332"/>
            <a:ext cx="5263897"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Norcasia. </a:t>
            </a:r>
            <a:r>
              <a:rPr sz="2000"/>
              <a:t>Foto: www.samanacaldas.net.co</a:t>
            </a:r>
          </a:p>
        </p:txBody>
      </p:sp>
      <p:pic>
        <p:nvPicPr>
          <p:cNvPr id="188" name="unnamed.jpeg" descr="unnamed.jpeg"/>
          <p:cNvPicPr>
            <a:picLocks noChangeAspect="1"/>
          </p:cNvPicPr>
          <p:nvPr/>
        </p:nvPicPr>
        <p:blipFill>
          <a:blip r:embed="rId6"/>
          <a:stretch>
            <a:fillRect/>
          </a:stretch>
        </p:blipFill>
        <p:spPr>
          <a:xfrm>
            <a:off x="12487184" y="7430625"/>
            <a:ext cx="9949623" cy="5208006"/>
          </a:xfrm>
          <a:prstGeom prst="rect">
            <a:avLst/>
          </a:prstGeom>
          <a:ln w="12700">
            <a:miter lim="400000"/>
          </a:ln>
        </p:spPr>
      </p:pic>
      <p:sp>
        <p:nvSpPr>
          <p:cNvPr id="189" name="Norcasia. Foto: www.norcasia-caldas.gov.co"/>
          <p:cNvSpPr txBox="1"/>
          <p:nvPr/>
        </p:nvSpPr>
        <p:spPr>
          <a:xfrm>
            <a:off x="14621172" y="12675914"/>
            <a:ext cx="6633670"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Norcasia. </a:t>
            </a:r>
            <a:r>
              <a:rPr sz="2000"/>
              <a:t>Foto: www.norcasia-caldas.gov.co</a:t>
            </a:r>
          </a:p>
        </p:txBody>
      </p:sp>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 name="Imagen 2" descr="Imagen 2"/>
          <p:cNvPicPr>
            <a:picLocks noChangeAspect="1"/>
          </p:cNvPicPr>
          <p:nvPr/>
        </p:nvPicPr>
        <p:blipFill>
          <a:blip r:embed="rId2"/>
          <a:stretch>
            <a:fillRect/>
          </a:stretch>
        </p:blipFill>
        <p:spPr>
          <a:xfrm>
            <a:off x="0" y="2678"/>
            <a:ext cx="24379238" cy="13713323"/>
          </a:xfrm>
          <a:prstGeom prst="rect">
            <a:avLst/>
          </a:prstGeom>
          <a:ln w="12700">
            <a:miter lim="400000"/>
          </a:ln>
        </p:spPr>
      </p:pic>
      <p:sp>
        <p:nvSpPr>
          <p:cNvPr id="192" name="Filadelfia. Foto: elturismoencolombia.com"/>
          <p:cNvSpPr txBox="1"/>
          <p:nvPr/>
        </p:nvSpPr>
        <p:spPr>
          <a:xfrm>
            <a:off x="2946005" y="6371968"/>
            <a:ext cx="5303775"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Filadelfia. </a:t>
            </a:r>
            <a:r>
              <a:rPr sz="2000"/>
              <a:t>Foto: elturismoencolombia.com</a:t>
            </a:r>
          </a:p>
        </p:txBody>
      </p:sp>
      <p:sp>
        <p:nvSpPr>
          <p:cNvPr id="193" name="La Merced. Foto: www.samanacaldas.net.co"/>
          <p:cNvSpPr txBox="1"/>
          <p:nvPr/>
        </p:nvSpPr>
        <p:spPr>
          <a:xfrm>
            <a:off x="2736518" y="12964332"/>
            <a:ext cx="5552377"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La Merced. </a:t>
            </a:r>
            <a:r>
              <a:rPr sz="2000"/>
              <a:t>Foto: www.samanacaldas.net.co</a:t>
            </a:r>
          </a:p>
        </p:txBody>
      </p:sp>
      <p:sp>
        <p:nvSpPr>
          <p:cNvPr id="194" name="La Merced. Foto: es-la.facebook.com/HotelHaciendaVillaAmparo"/>
          <p:cNvSpPr txBox="1"/>
          <p:nvPr/>
        </p:nvSpPr>
        <p:spPr>
          <a:xfrm>
            <a:off x="14621172" y="12964332"/>
            <a:ext cx="8336342"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La Merced. </a:t>
            </a:r>
            <a:r>
              <a:rPr sz="2000"/>
              <a:t>Foto: es-la.facebook.com/HotelHaciendaVillaAmparo</a:t>
            </a:r>
          </a:p>
        </p:txBody>
      </p:sp>
      <p:pic>
        <p:nvPicPr>
          <p:cNvPr id="195" name="filadelfia-turismo-caldas-travel-colombia-viajes.jpeg" descr="filadelfia-turismo-caldas-travel-colombia-viajes.jpeg"/>
          <p:cNvPicPr>
            <a:picLocks noChangeAspect="1"/>
          </p:cNvPicPr>
          <p:nvPr/>
        </p:nvPicPr>
        <p:blipFill>
          <a:blip r:embed="rId3"/>
          <a:stretch>
            <a:fillRect/>
          </a:stretch>
        </p:blipFill>
        <p:spPr>
          <a:xfrm>
            <a:off x="1500729" y="168879"/>
            <a:ext cx="8194327" cy="6145745"/>
          </a:xfrm>
          <a:prstGeom prst="rect">
            <a:avLst/>
          </a:prstGeom>
          <a:ln w="12700">
            <a:miter lim="400000"/>
          </a:ln>
        </p:spPr>
      </p:pic>
      <p:pic>
        <p:nvPicPr>
          <p:cNvPr id="196" name="PanoFiladf.png" descr="PanoFiladf.png"/>
          <p:cNvPicPr>
            <a:picLocks noChangeAspect="1"/>
          </p:cNvPicPr>
          <p:nvPr/>
        </p:nvPicPr>
        <p:blipFill>
          <a:blip r:embed="rId4"/>
          <a:stretch>
            <a:fillRect/>
          </a:stretch>
        </p:blipFill>
        <p:spPr>
          <a:xfrm>
            <a:off x="13769837" y="115623"/>
            <a:ext cx="8336341" cy="6252257"/>
          </a:xfrm>
          <a:prstGeom prst="rect">
            <a:avLst/>
          </a:prstGeom>
          <a:ln w="12700">
            <a:miter lim="400000"/>
          </a:ln>
        </p:spPr>
      </p:pic>
      <p:sp>
        <p:nvSpPr>
          <p:cNvPr id="197" name="Filadelfia. Foto: www.viajarenverano.com"/>
          <p:cNvSpPr txBox="1"/>
          <p:nvPr/>
        </p:nvSpPr>
        <p:spPr>
          <a:xfrm>
            <a:off x="15286119" y="6371968"/>
            <a:ext cx="5235576"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Filadelfia. </a:t>
            </a:r>
            <a:r>
              <a:rPr sz="2000"/>
              <a:t>Foto: www.viajarenverano.com</a:t>
            </a:r>
          </a:p>
        </p:txBody>
      </p:sp>
      <p:pic>
        <p:nvPicPr>
          <p:cNvPr id="198" name="2147_diseno-sin-titulo-1_1200x627.png" descr="2147_diseno-sin-titulo-1_1200x627.png"/>
          <p:cNvPicPr>
            <a:picLocks noChangeAspect="1"/>
          </p:cNvPicPr>
          <p:nvPr/>
        </p:nvPicPr>
        <p:blipFill>
          <a:blip r:embed="rId5"/>
          <a:stretch>
            <a:fillRect/>
          </a:stretch>
        </p:blipFill>
        <p:spPr>
          <a:xfrm>
            <a:off x="1503935" y="7694100"/>
            <a:ext cx="9948030" cy="5197846"/>
          </a:xfrm>
          <a:prstGeom prst="rect">
            <a:avLst/>
          </a:prstGeom>
          <a:ln w="12700">
            <a:miter lim="400000"/>
          </a:ln>
        </p:spPr>
      </p:pic>
      <p:pic>
        <p:nvPicPr>
          <p:cNvPr id="199" name="35534083_1299404246862765_7355771169649197056_n.jpeg" descr="35534083_1299404246862765_7355771169649197056_n.jpeg"/>
          <p:cNvPicPr>
            <a:picLocks noChangeAspect="1"/>
          </p:cNvPicPr>
          <p:nvPr/>
        </p:nvPicPr>
        <p:blipFill>
          <a:blip r:embed="rId6"/>
          <a:stretch>
            <a:fillRect/>
          </a:stretch>
        </p:blipFill>
        <p:spPr>
          <a:xfrm>
            <a:off x="13175251" y="7633154"/>
            <a:ext cx="9348963" cy="5258792"/>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 name="Imagen 2" descr="Imagen 2"/>
          <p:cNvPicPr>
            <a:picLocks noChangeAspect="1"/>
          </p:cNvPicPr>
          <p:nvPr/>
        </p:nvPicPr>
        <p:blipFill>
          <a:blip r:embed="rId2"/>
          <a:stretch>
            <a:fillRect/>
          </a:stretch>
        </p:blipFill>
        <p:spPr>
          <a:xfrm>
            <a:off x="0" y="2678"/>
            <a:ext cx="24379238" cy="13713323"/>
          </a:xfrm>
          <a:prstGeom prst="rect">
            <a:avLst/>
          </a:prstGeom>
          <a:ln w="12700">
            <a:miter lim="400000"/>
          </a:ln>
        </p:spPr>
      </p:pic>
      <p:sp>
        <p:nvSpPr>
          <p:cNvPr id="202" name="Riosucio. Foto: blog.redbus.co, Esteban Escobar."/>
          <p:cNvSpPr txBox="1"/>
          <p:nvPr/>
        </p:nvSpPr>
        <p:spPr>
          <a:xfrm>
            <a:off x="2946005" y="6371968"/>
            <a:ext cx="5778565"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Riosucio. </a:t>
            </a:r>
            <a:r>
              <a:rPr sz="2000"/>
              <a:t>Foto: blog.redbus.co, Esteban Escobar.</a:t>
            </a:r>
          </a:p>
        </p:txBody>
      </p:sp>
      <p:sp>
        <p:nvSpPr>
          <p:cNvPr id="203" name="Samaná. Foto: www.radionacional.co"/>
          <p:cNvSpPr txBox="1"/>
          <p:nvPr/>
        </p:nvSpPr>
        <p:spPr>
          <a:xfrm>
            <a:off x="2736518" y="12964332"/>
            <a:ext cx="4684586"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Samaná. </a:t>
            </a:r>
            <a:r>
              <a:rPr sz="2000"/>
              <a:t>Foto: www.radionacional.co</a:t>
            </a:r>
          </a:p>
        </p:txBody>
      </p:sp>
      <p:sp>
        <p:nvSpPr>
          <p:cNvPr id="204" name="Samaná. Foto: www.radionacional.co"/>
          <p:cNvSpPr txBox="1"/>
          <p:nvPr/>
        </p:nvSpPr>
        <p:spPr>
          <a:xfrm>
            <a:off x="15101868" y="12964332"/>
            <a:ext cx="8336342"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Samaná. </a:t>
            </a:r>
            <a:r>
              <a:rPr sz="2000"/>
              <a:t>Foto: www.radionacional.co</a:t>
            </a:r>
          </a:p>
        </p:txBody>
      </p:sp>
      <p:pic>
        <p:nvPicPr>
          <p:cNvPr id="205" name="fotos-riosucio-7.jpeg" descr="fotos-riosucio-7.jpeg"/>
          <p:cNvPicPr>
            <a:picLocks noChangeAspect="1"/>
          </p:cNvPicPr>
          <p:nvPr/>
        </p:nvPicPr>
        <p:blipFill>
          <a:blip r:embed="rId3"/>
          <a:stretch>
            <a:fillRect/>
          </a:stretch>
        </p:blipFill>
        <p:spPr>
          <a:xfrm>
            <a:off x="1849348" y="115623"/>
            <a:ext cx="8336343" cy="6252257"/>
          </a:xfrm>
          <a:prstGeom prst="rect">
            <a:avLst/>
          </a:prstGeom>
          <a:ln w="12700">
            <a:miter lim="400000"/>
          </a:ln>
        </p:spPr>
      </p:pic>
      <p:sp>
        <p:nvSpPr>
          <p:cNvPr id="206" name="Riosucio. Foto: Concejo de Riosucio."/>
          <p:cNvSpPr txBox="1"/>
          <p:nvPr/>
        </p:nvSpPr>
        <p:spPr>
          <a:xfrm>
            <a:off x="14777959" y="6371968"/>
            <a:ext cx="4558095"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Riosucio. </a:t>
            </a:r>
            <a:r>
              <a:rPr sz="2000"/>
              <a:t>Foto: Concejo de Riosucio.</a:t>
            </a:r>
          </a:p>
        </p:txBody>
      </p:sp>
      <p:pic>
        <p:nvPicPr>
          <p:cNvPr id="207" name="90051618_1091390027902710_2302677678446084096_n.jpeg" descr="90051618_1091390027902710_2302677678446084096_n.jpeg"/>
          <p:cNvPicPr>
            <a:picLocks noChangeAspect="1"/>
          </p:cNvPicPr>
          <p:nvPr/>
        </p:nvPicPr>
        <p:blipFill>
          <a:blip r:embed="rId4"/>
          <a:stretch>
            <a:fillRect/>
          </a:stretch>
        </p:blipFill>
        <p:spPr>
          <a:xfrm>
            <a:off x="13071206" y="193751"/>
            <a:ext cx="9144001" cy="6096001"/>
          </a:xfrm>
          <a:prstGeom prst="rect">
            <a:avLst/>
          </a:prstGeom>
          <a:ln w="12700">
            <a:miter lim="400000"/>
          </a:ln>
        </p:spPr>
      </p:pic>
      <p:pic>
        <p:nvPicPr>
          <p:cNvPr id="208" name="whatsapp_image_2019-02-20_at_1.04.35_pm (1).jpeg" descr="whatsapp_image_2019-02-20_at_1.04.35_pm (1).jpeg"/>
          <p:cNvPicPr>
            <a:picLocks noChangeAspect="1"/>
          </p:cNvPicPr>
          <p:nvPr/>
        </p:nvPicPr>
        <p:blipFill>
          <a:blip r:embed="rId5"/>
          <a:stretch>
            <a:fillRect/>
          </a:stretch>
        </p:blipFill>
        <p:spPr>
          <a:xfrm>
            <a:off x="1858533" y="7053275"/>
            <a:ext cx="7953509" cy="5965132"/>
          </a:xfrm>
          <a:prstGeom prst="rect">
            <a:avLst/>
          </a:prstGeom>
          <a:ln w="12700">
            <a:miter lim="400000"/>
          </a:ln>
        </p:spPr>
      </p:pic>
      <p:pic>
        <p:nvPicPr>
          <p:cNvPr id="209" name="samana-caldas.jpeg" descr="samana-caldas.jpeg"/>
          <p:cNvPicPr>
            <a:picLocks noChangeAspect="1"/>
          </p:cNvPicPr>
          <p:nvPr/>
        </p:nvPicPr>
        <p:blipFill>
          <a:blip r:embed="rId6"/>
          <a:stretch>
            <a:fillRect/>
          </a:stretch>
        </p:blipFill>
        <p:spPr>
          <a:xfrm>
            <a:off x="13446070" y="7079024"/>
            <a:ext cx="7894846" cy="5921135"/>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 name="Imagen 2" descr="Imagen 2"/>
          <p:cNvPicPr>
            <a:picLocks noChangeAspect="1"/>
          </p:cNvPicPr>
          <p:nvPr/>
        </p:nvPicPr>
        <p:blipFill>
          <a:blip r:embed="rId2"/>
          <a:stretch>
            <a:fillRect/>
          </a:stretch>
        </p:blipFill>
        <p:spPr>
          <a:xfrm>
            <a:off x="0" y="1338"/>
            <a:ext cx="24379238" cy="13713323"/>
          </a:xfrm>
          <a:prstGeom prst="rect">
            <a:avLst/>
          </a:prstGeom>
          <a:ln w="12700">
            <a:miter lim="400000"/>
          </a:ln>
        </p:spPr>
      </p:pic>
      <p:sp>
        <p:nvSpPr>
          <p:cNvPr id="222" name="TextBox 5"/>
          <p:cNvSpPr txBox="1"/>
          <p:nvPr/>
        </p:nvSpPr>
        <p:spPr>
          <a:xfrm>
            <a:off x="3778186" y="4776687"/>
            <a:ext cx="13836567" cy="2263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4300">
                <a:solidFill>
                  <a:srgbClr val="262626"/>
                </a:solidFill>
                <a:latin typeface="Lato Black"/>
                <a:ea typeface="Lato Black"/>
                <a:cs typeface="Lato Black"/>
                <a:sym typeface="Lato Black"/>
              </a:defRPr>
            </a:lvl1pPr>
          </a:lstStyle>
          <a:p>
            <a:r>
              <a:t>11</a:t>
            </a:r>
          </a:p>
        </p:txBody>
      </p:sp>
      <p:sp>
        <p:nvSpPr>
          <p:cNvPr id="223" name="TextBox 5"/>
          <p:cNvSpPr txBox="1"/>
          <p:nvPr/>
        </p:nvSpPr>
        <p:spPr>
          <a:xfrm>
            <a:off x="3778186" y="6428766"/>
            <a:ext cx="13836567" cy="2263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4300">
                <a:solidFill>
                  <a:srgbClr val="1389CB"/>
                </a:solidFill>
                <a:latin typeface="Lato Black"/>
                <a:ea typeface="Lato Black"/>
                <a:cs typeface="Lato Black"/>
                <a:sym typeface="Lato Black"/>
              </a:defRPr>
            </a:lvl1pPr>
          </a:lstStyle>
          <a:p>
            <a:r>
              <a:t>Proyectos</a:t>
            </a:r>
          </a:p>
        </p:txBody>
      </p:sp>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 name="Imagen 2" descr="Imagen 2"/>
          <p:cNvPicPr>
            <a:picLocks noChangeAspect="1"/>
          </p:cNvPicPr>
          <p:nvPr/>
        </p:nvPicPr>
        <p:blipFill>
          <a:blip r:embed="rId2"/>
          <a:srcRect l="1771"/>
          <a:stretch>
            <a:fillRect/>
          </a:stretch>
        </p:blipFill>
        <p:spPr>
          <a:xfrm>
            <a:off x="0" y="1338"/>
            <a:ext cx="23947438" cy="13713323"/>
          </a:xfrm>
          <a:prstGeom prst="rect">
            <a:avLst/>
          </a:prstGeom>
          <a:ln w="12700">
            <a:miter lim="400000"/>
          </a:ln>
        </p:spPr>
      </p:pic>
      <p:sp>
        <p:nvSpPr>
          <p:cNvPr id="247" name="4."/>
          <p:cNvSpPr txBox="1"/>
          <p:nvPr/>
        </p:nvSpPr>
        <p:spPr>
          <a:xfrm>
            <a:off x="234887" y="26777"/>
            <a:ext cx="798323" cy="1310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a:latin typeface="Lato Black"/>
                <a:ea typeface="Lato Black"/>
                <a:cs typeface="Lato Black"/>
                <a:sym typeface="Lato Black"/>
              </a:defRPr>
            </a:pPr>
            <a:r>
              <a:rPr sz="8000"/>
              <a:t>4</a:t>
            </a:r>
            <a:r>
              <a:t>.</a:t>
            </a:r>
          </a:p>
        </p:txBody>
      </p:sp>
      <p:sp>
        <p:nvSpPr>
          <p:cNvPr id="248" name="TextBox 5"/>
          <p:cNvSpPr txBox="1"/>
          <p:nvPr/>
        </p:nvSpPr>
        <p:spPr>
          <a:xfrm>
            <a:off x="1320915" y="26777"/>
            <a:ext cx="13836568" cy="1310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8000">
                <a:solidFill>
                  <a:srgbClr val="1389CB"/>
                </a:solidFill>
                <a:latin typeface="Lato Black"/>
                <a:ea typeface="Lato Black"/>
                <a:cs typeface="Lato Black"/>
                <a:sym typeface="Lato Black"/>
              </a:defRPr>
            </a:lvl1pPr>
          </a:lstStyle>
          <a:p>
            <a:r>
              <a:t>Marmato:</a:t>
            </a:r>
          </a:p>
        </p:txBody>
      </p:sp>
      <p:sp>
        <p:nvSpPr>
          <p:cNvPr id="249" name="TextBox 5"/>
          <p:cNvSpPr txBox="1"/>
          <p:nvPr/>
        </p:nvSpPr>
        <p:spPr>
          <a:xfrm>
            <a:off x="1248811" y="1431076"/>
            <a:ext cx="21771793" cy="3215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3700">
                <a:solidFill>
                  <a:srgbClr val="262626"/>
                </a:solidFill>
                <a:latin typeface="Lato Regular"/>
                <a:ea typeface="Lato Regular"/>
                <a:cs typeface="Lato Regular"/>
                <a:sym typeface="Lato Regular"/>
              </a:defRPr>
            </a:pPr>
            <a:r>
              <a:t>Subsidio monetario a mineros de subsistencia afectados por situaciones de la emergencia o calamidad pública declarada en el marco de la emergencia económica, social y ecológica - Covid 19 en el municipio de  Marmato.</a:t>
            </a:r>
          </a:p>
          <a:p>
            <a:pPr defTabSz="457200">
              <a:lnSpc>
                <a:spcPts val="4100"/>
              </a:lnSpc>
              <a:defRPr sz="1600" u="sng">
                <a:solidFill>
                  <a:srgbClr val="1155CC"/>
                </a:solidFill>
                <a:latin typeface="Times Roman"/>
                <a:ea typeface="Times Roman"/>
                <a:cs typeface="Times Roman"/>
                <a:sym typeface="Times Roman"/>
              </a:defRPr>
            </a:pPr>
            <a:endParaRPr/>
          </a:p>
          <a:p>
            <a:pPr algn="ctr" defTabSz="457200">
              <a:lnSpc>
                <a:spcPts val="7000"/>
              </a:lnSpc>
              <a:defRPr sz="4000">
                <a:latin typeface="Lato Bold"/>
                <a:ea typeface="Lato Bold"/>
                <a:cs typeface="Lato Bold"/>
                <a:sym typeface="Lato Bold"/>
              </a:defRPr>
            </a:pPr>
            <a:r>
              <a:t>Valor: $45’760.000</a:t>
            </a:r>
          </a:p>
          <a:p>
            <a:pPr algn="ctr" defTabSz="457200">
              <a:defRPr sz="3400" u="sng">
                <a:solidFill>
                  <a:srgbClr val="1155CC"/>
                </a:solidFill>
                <a:latin typeface="Lato Regular"/>
                <a:ea typeface="Lato Regular"/>
                <a:cs typeface="Lato Regular"/>
                <a:sym typeface="Lato Regular"/>
              </a:defRPr>
            </a:pPr>
            <a:r>
              <a:t> maparegalias.sgr.gov.co/proyecto/perfilproyecto/1115161</a:t>
            </a:r>
            <a:r>
              <a:rPr>
                <a:noFill/>
              </a:rPr>
              <a:t>  </a:t>
            </a:r>
            <a:r>
              <a:rPr u="none">
                <a:solidFill>
                  <a:srgbClr val="000000"/>
                </a:solidFill>
              </a:rPr>
              <a:t> </a:t>
            </a:r>
          </a:p>
        </p:txBody>
      </p:sp>
      <p:sp>
        <p:nvSpPr>
          <p:cNvPr id="250" name="Foto: latam-mining.com"/>
          <p:cNvSpPr txBox="1"/>
          <p:nvPr/>
        </p:nvSpPr>
        <p:spPr>
          <a:xfrm>
            <a:off x="16958301" y="13053645"/>
            <a:ext cx="2555622" cy="396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2000" i="1">
                <a:latin typeface="Lato Regular"/>
                <a:ea typeface="Lato Regular"/>
                <a:cs typeface="Lato Regular"/>
                <a:sym typeface="Lato Regular"/>
              </a:defRPr>
            </a:lvl1pPr>
          </a:lstStyle>
          <a:p>
            <a:pPr>
              <a:defRPr sz="3500"/>
            </a:pPr>
            <a:r>
              <a:rPr sz="2000"/>
              <a:t>Foto: latam-mining.com</a:t>
            </a:r>
          </a:p>
        </p:txBody>
      </p:sp>
      <p:pic>
        <p:nvPicPr>
          <p:cNvPr id="251" name="gran-colombia-concluye-spin-off-de-marmato-750x375.jpeg" descr="gran-colombia-concluye-spin-off-de-marmato-750x375.jpeg"/>
          <p:cNvPicPr>
            <a:picLocks noChangeAspect="1"/>
          </p:cNvPicPr>
          <p:nvPr/>
        </p:nvPicPr>
        <p:blipFill>
          <a:blip r:embed="rId3"/>
          <a:stretch>
            <a:fillRect/>
          </a:stretch>
        </p:blipFill>
        <p:spPr>
          <a:xfrm>
            <a:off x="4005462" y="5400419"/>
            <a:ext cx="15508482" cy="775424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 name="Imagen 2" descr="Imagen 2"/>
          <p:cNvPicPr>
            <a:picLocks noChangeAspect="1"/>
          </p:cNvPicPr>
          <p:nvPr/>
        </p:nvPicPr>
        <p:blipFill>
          <a:blip r:embed="rId2"/>
          <a:stretch>
            <a:fillRect/>
          </a:stretch>
        </p:blipFill>
        <p:spPr>
          <a:xfrm>
            <a:off x="0" y="1338"/>
            <a:ext cx="24379238" cy="13713323"/>
          </a:xfrm>
          <a:prstGeom prst="rect">
            <a:avLst/>
          </a:prstGeom>
          <a:ln w="12700">
            <a:miter lim="400000"/>
          </a:ln>
        </p:spPr>
      </p:pic>
      <p:sp>
        <p:nvSpPr>
          <p:cNvPr id="301" name="TextBox 5"/>
          <p:cNvSpPr txBox="1"/>
          <p:nvPr/>
        </p:nvSpPr>
        <p:spPr>
          <a:xfrm>
            <a:off x="3778186" y="4776687"/>
            <a:ext cx="17195928" cy="44935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14300">
                <a:solidFill>
                  <a:srgbClr val="262626"/>
                </a:solidFill>
                <a:latin typeface="Lato Black"/>
                <a:ea typeface="Lato Black"/>
                <a:cs typeface="Lato Black"/>
                <a:sym typeface="Lato Black"/>
              </a:defRPr>
            </a:lvl1pPr>
          </a:lstStyle>
          <a:p>
            <a:r>
              <a:rPr lang="es-ES" dirty="0"/>
              <a:t>Otros acompañamientos</a:t>
            </a:r>
            <a:endParaRPr dirty="0"/>
          </a:p>
        </p:txBody>
      </p:sp>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EF1E2302-03C1-914D-9567-98032A5CFB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6724" y="-2678"/>
            <a:ext cx="18291308" cy="13716000"/>
          </a:xfrm>
          <a:prstGeom prst="rect">
            <a:avLst/>
          </a:prstGeom>
        </p:spPr>
      </p:pic>
      <p:pic>
        <p:nvPicPr>
          <p:cNvPr id="342" name="Imagen 2" descr="Imagen 2"/>
          <p:cNvPicPr>
            <a:picLocks noChangeAspect="1"/>
          </p:cNvPicPr>
          <p:nvPr/>
        </p:nvPicPr>
        <p:blipFill>
          <a:blip r:embed="rId4"/>
          <a:stretch>
            <a:fillRect/>
          </a:stretch>
        </p:blipFill>
        <p:spPr>
          <a:xfrm>
            <a:off x="-7938" y="2678"/>
            <a:ext cx="24379238" cy="13713322"/>
          </a:xfrm>
          <a:prstGeom prst="rect">
            <a:avLst/>
          </a:prstGeom>
          <a:ln w="12700">
            <a:miter lim="400000"/>
          </a:ln>
        </p:spPr>
      </p:pic>
      <p:sp>
        <p:nvSpPr>
          <p:cNvPr id="344" name="Comunidad en general.…"/>
          <p:cNvSpPr txBox="1"/>
          <p:nvPr/>
        </p:nvSpPr>
        <p:spPr>
          <a:xfrm>
            <a:off x="7031223" y="2017725"/>
            <a:ext cx="11537628" cy="9140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lgn="just" defTabSz="457200">
              <a:buSzPct val="100000"/>
              <a:defRPr sz="4900">
                <a:latin typeface="Lato Regular"/>
                <a:ea typeface="Lato Regular"/>
                <a:cs typeface="Lato Regular"/>
                <a:sym typeface="Lato Regular"/>
              </a:defRPr>
            </a:pPr>
            <a:r>
              <a:rPr lang="es-CO" sz="4900" dirty="0">
                <a:sym typeface="Lato Regular"/>
              </a:rPr>
              <a:t>La CCC como veedora en los cabildos abiertos sobre minería  en </a:t>
            </a:r>
            <a:r>
              <a:rPr lang="es-CO" sz="4900" b="1" dirty="0" err="1">
                <a:solidFill>
                  <a:srgbClr val="0070C0"/>
                </a:solidFill>
                <a:sym typeface="Lato Regular"/>
              </a:rPr>
              <a:t>Villamaría</a:t>
            </a:r>
            <a:r>
              <a:rPr lang="es-CO" sz="4900" b="1" dirty="0">
                <a:solidFill>
                  <a:srgbClr val="0070C0"/>
                </a:solidFill>
                <a:sym typeface="Lato Regular"/>
              </a:rPr>
              <a:t>, Caldas. </a:t>
            </a:r>
          </a:p>
          <a:p>
            <a:pPr algn="just" defTabSz="457200">
              <a:buSzPct val="100000"/>
              <a:defRPr sz="4900">
                <a:latin typeface="Lato Regular"/>
                <a:ea typeface="Lato Regular"/>
                <a:cs typeface="Lato Regular"/>
                <a:sym typeface="Lato Regular"/>
              </a:defRPr>
            </a:pPr>
            <a:endParaRPr lang="es-CO" sz="4900" dirty="0">
              <a:sym typeface="Lato Regular"/>
            </a:endParaRPr>
          </a:p>
          <a:p>
            <a:pPr algn="just" defTabSz="457200">
              <a:buSzPct val="100000"/>
              <a:defRPr sz="4900">
                <a:latin typeface="Lato Regular"/>
                <a:ea typeface="Lato Regular"/>
                <a:cs typeface="Lato Regular"/>
                <a:sym typeface="Lato Regular"/>
              </a:defRPr>
            </a:pPr>
            <a:r>
              <a:rPr lang="es-CO" sz="4900" dirty="0">
                <a:sym typeface="Lato Regular"/>
              </a:rPr>
              <a:t>Con la participación de las alcaldías de Manizales y </a:t>
            </a:r>
            <a:r>
              <a:rPr lang="es-CO" sz="4900" dirty="0" err="1">
                <a:sym typeface="Lato Regular"/>
              </a:rPr>
              <a:t>Villamaría</a:t>
            </a:r>
            <a:r>
              <a:rPr lang="es-CO" sz="4900" dirty="0">
                <a:sym typeface="Lato Regular"/>
              </a:rPr>
              <a:t>, la Contraloría Departamental, </a:t>
            </a:r>
            <a:r>
              <a:rPr lang="es-CO" sz="4900" dirty="0" err="1">
                <a:sym typeface="Lato Regular"/>
              </a:rPr>
              <a:t>Corpocaldas</a:t>
            </a:r>
            <a:r>
              <a:rPr lang="es-CO" sz="4900" dirty="0">
                <a:sym typeface="Lato Regular"/>
              </a:rPr>
              <a:t>, Aguas de Manizales, la Personería de </a:t>
            </a:r>
            <a:r>
              <a:rPr lang="es-CO" sz="4900" dirty="0" err="1">
                <a:sym typeface="Lato Regular"/>
              </a:rPr>
              <a:t>Villamaría</a:t>
            </a:r>
            <a:r>
              <a:rPr lang="es-CO" sz="4900" dirty="0">
                <a:sym typeface="Lato Regular"/>
              </a:rPr>
              <a:t>, el colectivo ambiental </a:t>
            </a:r>
            <a:r>
              <a:rPr lang="es-CO" sz="4900" dirty="0" err="1">
                <a:sym typeface="Lato Regular"/>
              </a:rPr>
              <a:t>Cumanday</a:t>
            </a:r>
            <a:r>
              <a:rPr lang="es-CO" sz="4900" dirty="0">
                <a:sym typeface="Lato Regular"/>
              </a:rPr>
              <a:t> y la </a:t>
            </a:r>
            <a:r>
              <a:rPr lang="es-CO" sz="4900" b="1" dirty="0">
                <a:sym typeface="Lato Regular"/>
              </a:rPr>
              <a:t>multinacional Río Novo</a:t>
            </a:r>
            <a:r>
              <a:rPr lang="es-CO" sz="4900" dirty="0">
                <a:sym typeface="Lato Regular"/>
              </a:rPr>
              <a:t>, que adelanta el proyecto de extracción minera de Tolda Fría, en la vereda Gallinazo (</a:t>
            </a:r>
            <a:r>
              <a:rPr lang="es-CO" sz="4900" dirty="0" err="1">
                <a:sym typeface="Lato Regular"/>
              </a:rPr>
              <a:t>Villamaría</a:t>
            </a:r>
            <a:r>
              <a:rPr lang="es-CO" sz="4900" dirty="0">
                <a:sym typeface="Lato Regular"/>
              </a:rPr>
              <a:t>). </a:t>
            </a:r>
            <a:endParaRPr dirty="0"/>
          </a:p>
        </p:txBody>
      </p:sp>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9CED8A30-AEB9-2E47-992C-142CDD2B60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9490" y="-2678"/>
            <a:ext cx="18291308" cy="13716000"/>
          </a:xfrm>
          <a:prstGeom prst="rect">
            <a:avLst/>
          </a:prstGeom>
        </p:spPr>
      </p:pic>
      <p:pic>
        <p:nvPicPr>
          <p:cNvPr id="342" name="Imagen 2" descr="Imagen 2"/>
          <p:cNvPicPr>
            <a:picLocks noChangeAspect="1"/>
          </p:cNvPicPr>
          <p:nvPr/>
        </p:nvPicPr>
        <p:blipFill>
          <a:blip r:embed="rId4"/>
          <a:stretch>
            <a:fillRect/>
          </a:stretch>
        </p:blipFill>
        <p:spPr>
          <a:xfrm>
            <a:off x="-7938" y="2678"/>
            <a:ext cx="24379238" cy="13713322"/>
          </a:xfrm>
          <a:prstGeom prst="rect">
            <a:avLst/>
          </a:prstGeom>
          <a:ln w="12700">
            <a:miter lim="400000"/>
          </a:ln>
        </p:spPr>
      </p:pic>
      <p:sp>
        <p:nvSpPr>
          <p:cNvPr id="344" name="Comunidad en general.…"/>
          <p:cNvSpPr txBox="1"/>
          <p:nvPr/>
        </p:nvSpPr>
        <p:spPr>
          <a:xfrm>
            <a:off x="6745742" y="2237335"/>
            <a:ext cx="11537628" cy="461664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gn="just" defTabSz="457200">
              <a:buSzPct val="100000"/>
              <a:defRPr sz="4900">
                <a:latin typeface="Lato Regular"/>
                <a:ea typeface="Lato Regular"/>
                <a:cs typeface="Lato Regular"/>
                <a:sym typeface="Lato Regular"/>
              </a:defRPr>
            </a:pPr>
            <a:r>
              <a:rPr lang="es-CO" sz="4900" dirty="0">
                <a:sym typeface="Lato Regular"/>
              </a:rPr>
              <a:t>En </a:t>
            </a:r>
            <a:r>
              <a:rPr lang="es-CO" sz="4900" b="1" dirty="0" err="1">
                <a:solidFill>
                  <a:srgbClr val="0070C0"/>
                </a:solidFill>
                <a:sym typeface="Lato Regular"/>
              </a:rPr>
              <a:t>Marmato</a:t>
            </a:r>
            <a:r>
              <a:rPr lang="es-CO" sz="4900" b="1" dirty="0">
                <a:solidFill>
                  <a:srgbClr val="0070C0"/>
                </a:solidFill>
                <a:sym typeface="Lato Regular"/>
              </a:rPr>
              <a:t>, Caldas. </a:t>
            </a:r>
          </a:p>
          <a:p>
            <a:pPr algn="just" defTabSz="457200">
              <a:buSzPct val="100000"/>
              <a:defRPr sz="4900">
                <a:latin typeface="Lato Regular"/>
                <a:ea typeface="Lato Regular"/>
                <a:cs typeface="Lato Regular"/>
                <a:sym typeface="Lato Regular"/>
              </a:defRPr>
            </a:pPr>
            <a:endParaRPr lang="es-CO" sz="4900" dirty="0">
              <a:sym typeface="Lato Regular"/>
            </a:endParaRPr>
          </a:p>
          <a:p>
            <a:pPr algn="just" defTabSz="457200">
              <a:buSzPct val="100000"/>
              <a:defRPr sz="4900">
                <a:latin typeface="Lato Regular"/>
                <a:ea typeface="Lato Regular"/>
                <a:cs typeface="Lato Regular"/>
                <a:sym typeface="Lato Regular"/>
              </a:defRPr>
            </a:pPr>
            <a:r>
              <a:rPr lang="es-CO" sz="4900" dirty="0">
                <a:sym typeface="Lato Regular"/>
              </a:rPr>
              <a:t>La CCC realizó labores de #veeduría y acompañamiento a la </a:t>
            </a:r>
            <a:r>
              <a:rPr lang="es-CO" sz="4900" b="1" dirty="0">
                <a:sym typeface="Lato Regular"/>
              </a:rPr>
              <a:t>Asociación de Mineros de </a:t>
            </a:r>
            <a:r>
              <a:rPr lang="es-CO" sz="4900" b="1" dirty="0" err="1">
                <a:sym typeface="Lato Regular"/>
              </a:rPr>
              <a:t>Echandía</a:t>
            </a:r>
            <a:r>
              <a:rPr lang="es-CO" sz="4900" b="1" dirty="0">
                <a:sym typeface="Lato Regular"/>
              </a:rPr>
              <a:t>,</a:t>
            </a:r>
            <a:r>
              <a:rPr lang="es-CO" sz="4900" dirty="0">
                <a:sym typeface="Lato Regular"/>
              </a:rPr>
              <a:t> durante una reunión con la empresa </a:t>
            </a:r>
            <a:r>
              <a:rPr lang="es-CO" sz="4900" b="1" dirty="0">
                <a:sym typeface="Lato Regular"/>
              </a:rPr>
              <a:t>Caldas Gold </a:t>
            </a:r>
            <a:r>
              <a:rPr lang="es-CO" sz="4900" b="1" dirty="0" err="1">
                <a:sym typeface="Lato Regular"/>
              </a:rPr>
              <a:t>Marmato</a:t>
            </a:r>
            <a:r>
              <a:rPr lang="es-CO" sz="4900" b="1" dirty="0">
                <a:sym typeface="Lato Regular"/>
              </a:rPr>
              <a:t>.</a:t>
            </a:r>
            <a:endParaRPr b="1" dirty="0"/>
          </a:p>
        </p:txBody>
      </p:sp>
      <p:pic>
        <p:nvPicPr>
          <p:cNvPr id="8" name="Imagen 7">
            <a:extLst>
              <a:ext uri="{FF2B5EF4-FFF2-40B4-BE49-F238E27FC236}">
                <a16:creationId xmlns:a16="http://schemas.microsoft.com/office/drawing/2014/main" id="{0B0D8750-CC44-FE48-B6E9-61CFC426BD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45742" y="8133198"/>
            <a:ext cx="15621344" cy="3172067"/>
          </a:xfrm>
          <a:prstGeom prst="rect">
            <a:avLst/>
          </a:prstGeom>
        </p:spPr>
      </p:pic>
      <p:sp>
        <p:nvSpPr>
          <p:cNvPr id="10" name="CuadroTexto 9">
            <a:extLst>
              <a:ext uri="{FF2B5EF4-FFF2-40B4-BE49-F238E27FC236}">
                <a16:creationId xmlns:a16="http://schemas.microsoft.com/office/drawing/2014/main" id="{1D9ED903-DC28-9248-AFB6-1DCDA6A0F7DF}"/>
              </a:ext>
            </a:extLst>
          </p:cNvPr>
          <p:cNvSpPr txBox="1"/>
          <p:nvPr/>
        </p:nvSpPr>
        <p:spPr>
          <a:xfrm>
            <a:off x="6745742" y="11478665"/>
            <a:ext cx="15621344" cy="20621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1828525" rtl="0" fontAlgn="auto" latinLnBrk="0" hangingPunct="0">
              <a:lnSpc>
                <a:spcPct val="100000"/>
              </a:lnSpc>
              <a:spcBef>
                <a:spcPts val="0"/>
              </a:spcBef>
              <a:spcAft>
                <a:spcPts val="0"/>
              </a:spcAft>
              <a:buClrTx/>
              <a:buSzTx/>
              <a:buFontTx/>
              <a:buNone/>
              <a:tabLst/>
            </a:pPr>
            <a:r>
              <a:rPr kumimoji="0" lang="es-ES_tradnl" sz="3200" b="1" i="1" u="none" strike="noStrike" cap="none" spc="0" normalizeH="0" baseline="0" dirty="0">
                <a:ln>
                  <a:noFill/>
                </a:ln>
                <a:solidFill>
                  <a:srgbClr val="000000"/>
                </a:solidFill>
                <a:effectLst/>
                <a:uFillTx/>
                <a:latin typeface="Lato" panose="020F0502020204030203" pitchFamily="34" charset="77"/>
                <a:sym typeface="Calibri"/>
              </a:rPr>
              <a:t>21 de febrero de 2022.</a:t>
            </a:r>
          </a:p>
          <a:p>
            <a:pPr algn="r"/>
            <a:r>
              <a:rPr lang="es-ES_tradnl" sz="3200" b="1" i="1" dirty="0">
                <a:latin typeface="Lato" panose="020F0502020204030203" pitchFamily="34" charset="77"/>
                <a:hlinkClick r:id="rId6"/>
              </a:rPr>
              <a:t>https://www.lapatria.com/economia/mineros-protestan-contra-caldas-gold-487390?fbclid=IwAR1L5ulvcsYaIIa905wdubwOsEcnHJwBwsgKxk_gIOfnTawMMEdrh85GPgg</a:t>
            </a:r>
            <a:endParaRPr lang="es-ES_tradnl" sz="3200" b="1" i="1" dirty="0">
              <a:latin typeface="Lato" panose="020F0502020204030203" pitchFamily="34" charset="77"/>
            </a:endParaRPr>
          </a:p>
        </p:txBody>
      </p:sp>
    </p:spTree>
    <p:extLst>
      <p:ext uri="{BB962C8B-B14F-4D97-AF65-F5344CB8AC3E}">
        <p14:creationId xmlns:p14="http://schemas.microsoft.com/office/powerpoint/2010/main" val="4131257009"/>
      </p:ext>
    </p:extLst>
  </p:cSld>
  <p:clrMapOvr>
    <a:masterClrMapping/>
  </p:clrMapOvr>
  <mc:AlternateContent xmlns:mc="http://schemas.openxmlformats.org/markup-compatibility/2006" xmlns:p14="http://schemas.microsoft.com/office/powerpoint/2010/main">
    <mc:Choice Requires="p14">
      <p:transition spd="slow" p14:dur="1200">
        <p:fad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Nota_audiovisual_-_Marmato_-_HD_720p.mp4" descr="Nota_audiovisual_-_Marmato_-_HD_720p.mp4">
            <a:hlinkClick r:id="" action="ppaction://media"/>
            <a:extLst>
              <a:ext uri="{FF2B5EF4-FFF2-40B4-BE49-F238E27FC236}">
                <a16:creationId xmlns:a16="http://schemas.microsoft.com/office/drawing/2014/main" id="{2D30A421-E49A-B743-9D83-59C80187408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281526" y="1286932"/>
            <a:ext cx="19808247" cy="1114213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603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WhatsApp Image 2021-08-06 at 11.39.39 AM.jpeg" descr="WhatsApp Image 2021-08-06 at 11.39.39 AM.jpeg"/>
          <p:cNvPicPr>
            <a:picLocks noChangeAspect="1"/>
          </p:cNvPicPr>
          <p:nvPr/>
        </p:nvPicPr>
        <p:blipFill>
          <a:blip r:embed="rId2"/>
          <a:stretch>
            <a:fillRect/>
          </a:stretch>
        </p:blipFill>
        <p:spPr>
          <a:xfrm>
            <a:off x="3426" y="5499"/>
            <a:ext cx="24364448" cy="13705002"/>
          </a:xfrm>
          <a:prstGeom prst="rect">
            <a:avLst/>
          </a:prstGeom>
          <a:ln w="12700">
            <a:miter lim="400000"/>
          </a:ln>
        </p:spPr>
      </p:pic>
      <p:pic>
        <p:nvPicPr>
          <p:cNvPr id="100" name="Imagen 2" descr="Imagen 2"/>
          <p:cNvPicPr>
            <a:picLocks noChangeAspect="1"/>
          </p:cNvPicPr>
          <p:nvPr/>
        </p:nvPicPr>
        <p:blipFill>
          <a:blip r:embed="rId3"/>
          <a:srcRect b="2778"/>
          <a:stretch>
            <a:fillRect/>
          </a:stretch>
        </p:blipFill>
        <p:spPr>
          <a:xfrm>
            <a:off x="0" y="382338"/>
            <a:ext cx="24379238" cy="13332323"/>
          </a:xfrm>
          <a:prstGeom prst="rect">
            <a:avLst/>
          </a:prstGeom>
          <a:ln w="12700">
            <a:miter lim="400000"/>
          </a:ln>
        </p:spPr>
      </p:pic>
      <p:sp>
        <p:nvSpPr>
          <p:cNvPr id="101" name="TextBox 5"/>
          <p:cNvSpPr txBox="1"/>
          <p:nvPr/>
        </p:nvSpPr>
        <p:spPr>
          <a:xfrm>
            <a:off x="2742484" y="2740854"/>
            <a:ext cx="14494886" cy="1310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8000">
                <a:solidFill>
                  <a:srgbClr val="2184CD"/>
                </a:solidFill>
                <a:latin typeface="Lato Black"/>
                <a:ea typeface="Lato Black"/>
                <a:cs typeface="Lato Black"/>
                <a:sym typeface="Lato Black"/>
              </a:defRPr>
            </a:lvl1pPr>
          </a:lstStyle>
          <a:p>
            <a:r>
              <a:t>¿Quiénes somos?</a:t>
            </a:r>
          </a:p>
        </p:txBody>
      </p:sp>
      <p:sp>
        <p:nvSpPr>
          <p:cNvPr id="102" name="TextBox 5"/>
          <p:cNvSpPr txBox="1"/>
          <p:nvPr/>
        </p:nvSpPr>
        <p:spPr>
          <a:xfrm>
            <a:off x="2641433" y="5432228"/>
            <a:ext cx="8553503" cy="3520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just">
              <a:defRPr sz="4500">
                <a:solidFill>
                  <a:srgbClr val="262626"/>
                </a:solidFill>
                <a:latin typeface="Lato Regular"/>
                <a:ea typeface="Lato Regular"/>
                <a:cs typeface="Lato Regular"/>
                <a:sym typeface="Lato Regular"/>
              </a:defRPr>
            </a:lvl1pPr>
          </a:lstStyle>
          <a:p>
            <a:r>
              <a:t>Desde 1982. ONG sin ánimo de lucro, líder en la defensa del interés colectivo y pionera en Colombia en temas de veeduría cívica.</a:t>
            </a:r>
          </a:p>
        </p:txBody>
      </p:sp>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3" name="Imagen 1" descr="Imagen 1"/>
          <p:cNvPicPr>
            <a:picLocks noChangeAspect="1"/>
          </p:cNvPicPr>
          <p:nvPr/>
        </p:nvPicPr>
        <p:blipFill>
          <a:blip r:embed="rId2"/>
          <a:stretch>
            <a:fillRect/>
          </a:stretch>
        </p:blipFill>
        <p:spPr>
          <a:xfrm>
            <a:off x="0" y="2677"/>
            <a:ext cx="24379238" cy="13713323"/>
          </a:xfrm>
          <a:prstGeom prst="rect">
            <a:avLst/>
          </a:prstGeom>
          <a:ln w="12700">
            <a:miter lim="400000"/>
          </a:ln>
        </p:spPr>
      </p:pic>
      <p:pic>
        <p:nvPicPr>
          <p:cNvPr id="374" name="Imagen 3" descr="Imagen 3"/>
          <p:cNvPicPr>
            <a:picLocks noChangeAspect="1"/>
          </p:cNvPicPr>
          <p:nvPr/>
        </p:nvPicPr>
        <p:blipFill>
          <a:blip r:embed="rId3"/>
          <a:stretch>
            <a:fillRect/>
          </a:stretch>
        </p:blipFill>
        <p:spPr>
          <a:xfrm>
            <a:off x="3498695" y="1890022"/>
            <a:ext cx="904590" cy="904590"/>
          </a:xfrm>
          <a:prstGeom prst="rect">
            <a:avLst/>
          </a:prstGeom>
          <a:ln w="12700">
            <a:miter lim="400000"/>
          </a:ln>
        </p:spPr>
      </p:pic>
      <p:pic>
        <p:nvPicPr>
          <p:cNvPr id="375" name="Imagen 5" descr="Imagen 5"/>
          <p:cNvPicPr>
            <a:picLocks noChangeAspect="1"/>
          </p:cNvPicPr>
          <p:nvPr/>
        </p:nvPicPr>
        <p:blipFill>
          <a:blip r:embed="rId4"/>
          <a:stretch>
            <a:fillRect/>
          </a:stretch>
        </p:blipFill>
        <p:spPr>
          <a:xfrm>
            <a:off x="3498695" y="659192"/>
            <a:ext cx="904590" cy="904590"/>
          </a:xfrm>
          <a:prstGeom prst="rect">
            <a:avLst/>
          </a:prstGeom>
          <a:ln w="12700">
            <a:miter lim="400000"/>
          </a:ln>
        </p:spPr>
      </p:pic>
      <p:pic>
        <p:nvPicPr>
          <p:cNvPr id="376" name="Imagen 11" descr="Imagen 11"/>
          <p:cNvPicPr>
            <a:picLocks noChangeAspect="1"/>
          </p:cNvPicPr>
          <p:nvPr/>
        </p:nvPicPr>
        <p:blipFill>
          <a:blip r:embed="rId5"/>
          <a:stretch>
            <a:fillRect/>
          </a:stretch>
        </p:blipFill>
        <p:spPr>
          <a:xfrm>
            <a:off x="3499736" y="4274524"/>
            <a:ext cx="902396" cy="902396"/>
          </a:xfrm>
          <a:prstGeom prst="rect">
            <a:avLst/>
          </a:prstGeom>
          <a:ln w="12700">
            <a:miter lim="400000"/>
          </a:ln>
        </p:spPr>
      </p:pic>
      <p:sp>
        <p:nvSpPr>
          <p:cNvPr id="378" name="TextBox 5"/>
          <p:cNvSpPr txBox="1"/>
          <p:nvPr/>
        </p:nvSpPr>
        <p:spPr>
          <a:xfrm>
            <a:off x="4812660" y="665241"/>
            <a:ext cx="10627202" cy="8153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4800">
                <a:solidFill>
                  <a:srgbClr val="262626"/>
                </a:solidFill>
                <a:latin typeface="Lato Black"/>
                <a:ea typeface="Lato Black"/>
                <a:cs typeface="Lato Black"/>
                <a:sym typeface="Lato Black"/>
              </a:defRPr>
            </a:lvl1pPr>
          </a:lstStyle>
          <a:p>
            <a:r>
              <a:rPr dirty="0" err="1"/>
              <a:t>corcivicaldas</a:t>
            </a:r>
            <a:endParaRPr dirty="0"/>
          </a:p>
        </p:txBody>
      </p:sp>
      <p:sp>
        <p:nvSpPr>
          <p:cNvPr id="379" name="TextBox 5"/>
          <p:cNvSpPr txBox="1"/>
          <p:nvPr/>
        </p:nvSpPr>
        <p:spPr>
          <a:xfrm>
            <a:off x="4812660" y="1939278"/>
            <a:ext cx="10627202" cy="8153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4800">
                <a:solidFill>
                  <a:srgbClr val="262626"/>
                </a:solidFill>
                <a:latin typeface="Lato Black"/>
                <a:ea typeface="Lato Black"/>
                <a:cs typeface="Lato Black"/>
                <a:sym typeface="Lato Black"/>
              </a:defRPr>
            </a:lvl1pPr>
          </a:lstStyle>
          <a:p>
            <a:r>
              <a:rPr dirty="0" err="1"/>
              <a:t>Corporación</a:t>
            </a:r>
            <a:r>
              <a:rPr dirty="0"/>
              <a:t> </a:t>
            </a:r>
            <a:r>
              <a:rPr dirty="0" err="1"/>
              <a:t>Cívica</a:t>
            </a:r>
            <a:r>
              <a:rPr dirty="0"/>
              <a:t> de Caldas</a:t>
            </a:r>
          </a:p>
        </p:txBody>
      </p:sp>
      <p:sp>
        <p:nvSpPr>
          <p:cNvPr id="380" name="TextBox 5"/>
          <p:cNvSpPr txBox="1"/>
          <p:nvPr/>
        </p:nvSpPr>
        <p:spPr>
          <a:xfrm>
            <a:off x="4812660" y="4274524"/>
            <a:ext cx="11792707" cy="8153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4800">
                <a:solidFill>
                  <a:srgbClr val="262626"/>
                </a:solidFill>
                <a:latin typeface="Lato Black"/>
                <a:ea typeface="Lato Black"/>
                <a:cs typeface="Lato Black"/>
                <a:sym typeface="Lato Black"/>
              </a:defRPr>
            </a:lvl1pPr>
          </a:lstStyle>
          <a:p>
            <a:r>
              <a:rPr dirty="0" err="1"/>
              <a:t>gerencia@corporacioncivicadecaldas.com</a:t>
            </a:r>
            <a:r>
              <a:rPr dirty="0"/>
              <a:t> </a:t>
            </a:r>
          </a:p>
        </p:txBody>
      </p:sp>
      <p:pic>
        <p:nvPicPr>
          <p:cNvPr id="381" name="images (1).png" descr="images (1).png"/>
          <p:cNvPicPr>
            <a:picLocks noChangeAspect="1"/>
          </p:cNvPicPr>
          <p:nvPr/>
        </p:nvPicPr>
        <p:blipFill>
          <a:blip r:embed="rId6"/>
          <a:stretch>
            <a:fillRect/>
          </a:stretch>
        </p:blipFill>
        <p:spPr>
          <a:xfrm>
            <a:off x="3542555" y="3126134"/>
            <a:ext cx="904480" cy="904480"/>
          </a:xfrm>
          <a:prstGeom prst="rect">
            <a:avLst/>
          </a:prstGeom>
          <a:ln w="12700">
            <a:miter lim="400000"/>
          </a:ln>
        </p:spPr>
      </p:pic>
      <p:sp>
        <p:nvSpPr>
          <p:cNvPr id="382" name="TextBox 5"/>
          <p:cNvSpPr txBox="1"/>
          <p:nvPr/>
        </p:nvSpPr>
        <p:spPr>
          <a:xfrm>
            <a:off x="4812660" y="3270483"/>
            <a:ext cx="10627202" cy="1539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4800">
                <a:solidFill>
                  <a:srgbClr val="262626"/>
                </a:solidFill>
                <a:latin typeface="Lato Black"/>
                <a:ea typeface="Lato Black"/>
                <a:cs typeface="Lato Black"/>
                <a:sym typeface="Lato Black"/>
              </a:defRPr>
            </a:lvl1pPr>
          </a:lstStyle>
          <a:p>
            <a:r>
              <a:rPr dirty="0"/>
              <a:t>@</a:t>
            </a:r>
            <a:r>
              <a:rPr dirty="0" err="1"/>
              <a:t>corcivicaldas</a:t>
            </a:r>
            <a:endParaRPr dirty="0"/>
          </a:p>
        </p:txBody>
      </p:sp>
      <p:pic>
        <p:nvPicPr>
          <p:cNvPr id="3" name="Imagen 2">
            <a:extLst>
              <a:ext uri="{FF2B5EF4-FFF2-40B4-BE49-F238E27FC236}">
                <a16:creationId xmlns:a16="http://schemas.microsoft.com/office/drawing/2014/main" id="{41BC5C71-C0F7-9246-9948-72E81E963DE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35380" y="6180961"/>
            <a:ext cx="22100540" cy="75350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IMG_2082.JPG" descr="IMG_2082.JPG"/>
          <p:cNvPicPr>
            <a:picLocks noChangeAspect="1"/>
          </p:cNvPicPr>
          <p:nvPr/>
        </p:nvPicPr>
        <p:blipFill>
          <a:blip r:embed="rId2"/>
          <a:stretch>
            <a:fillRect/>
          </a:stretch>
        </p:blipFill>
        <p:spPr>
          <a:xfrm>
            <a:off x="-24827" y="-1064913"/>
            <a:ext cx="12450089" cy="16600118"/>
          </a:xfrm>
          <a:prstGeom prst="rect">
            <a:avLst/>
          </a:prstGeom>
          <a:ln w="12700">
            <a:miter lim="400000"/>
          </a:ln>
        </p:spPr>
      </p:pic>
      <p:sp>
        <p:nvSpPr>
          <p:cNvPr id="105" name="TextBox 5"/>
          <p:cNvSpPr txBox="1"/>
          <p:nvPr/>
        </p:nvSpPr>
        <p:spPr>
          <a:xfrm>
            <a:off x="12362338" y="1232912"/>
            <a:ext cx="8152615" cy="11118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8000">
                <a:solidFill>
                  <a:srgbClr val="FFFFFF"/>
                </a:solidFill>
              </a:defRPr>
            </a:lvl1pPr>
          </a:lstStyle>
          <a:p>
            <a:r>
              <a:t>Nuestro objetivo</a:t>
            </a:r>
          </a:p>
        </p:txBody>
      </p:sp>
      <p:sp>
        <p:nvSpPr>
          <p:cNvPr id="106" name="TextBox 5"/>
          <p:cNvSpPr txBox="1"/>
          <p:nvPr/>
        </p:nvSpPr>
        <p:spPr>
          <a:xfrm>
            <a:off x="12235338" y="3708720"/>
            <a:ext cx="10383996" cy="9337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4000">
                <a:solidFill>
                  <a:srgbClr val="FFFFFF"/>
                </a:solidFill>
              </a:defRPr>
            </a:pPr>
            <a:r>
              <a:t>Cuerpo de texto </a:t>
            </a:r>
            <a:r>
              <a:rPr>
                <a:latin typeface="Franklin Gothic Book"/>
                <a:ea typeface="Franklin Gothic Book"/>
                <a:cs typeface="Franklin Gothic Book"/>
                <a:sym typeface="Franklin Gothic Book"/>
              </a:rPr>
              <a:t>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 xxxxxxxxx</a:t>
            </a:r>
          </a:p>
        </p:txBody>
      </p:sp>
      <p:pic>
        <p:nvPicPr>
          <p:cNvPr id="107" name="Imagen 12" descr="Imagen 12"/>
          <p:cNvPicPr>
            <a:picLocks noChangeAspect="1"/>
          </p:cNvPicPr>
          <p:nvPr/>
        </p:nvPicPr>
        <p:blipFill>
          <a:blip r:embed="rId3"/>
          <a:stretch>
            <a:fillRect/>
          </a:stretch>
        </p:blipFill>
        <p:spPr>
          <a:xfrm>
            <a:off x="-24827" y="0"/>
            <a:ext cx="24379238" cy="13713323"/>
          </a:xfrm>
          <a:prstGeom prst="rect">
            <a:avLst/>
          </a:prstGeom>
          <a:ln w="12700">
            <a:miter lim="400000"/>
          </a:ln>
        </p:spPr>
      </p:pic>
      <p:sp>
        <p:nvSpPr>
          <p:cNvPr id="108" name="TextBox 5"/>
          <p:cNvSpPr txBox="1"/>
          <p:nvPr/>
        </p:nvSpPr>
        <p:spPr>
          <a:xfrm>
            <a:off x="13149738" y="1133495"/>
            <a:ext cx="8152615" cy="1310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8000">
                <a:solidFill>
                  <a:srgbClr val="FFFFFF"/>
                </a:solidFill>
                <a:latin typeface="Lato Black"/>
                <a:ea typeface="Lato Black"/>
                <a:cs typeface="Lato Black"/>
                <a:sym typeface="Lato Black"/>
              </a:defRPr>
            </a:lvl1pPr>
          </a:lstStyle>
          <a:p>
            <a:r>
              <a:t>Nuestro objetivo</a:t>
            </a:r>
          </a:p>
        </p:txBody>
      </p:sp>
      <p:sp>
        <p:nvSpPr>
          <p:cNvPr id="109" name="TextBox 5"/>
          <p:cNvSpPr txBox="1"/>
          <p:nvPr/>
        </p:nvSpPr>
        <p:spPr>
          <a:xfrm>
            <a:off x="11261016" y="2964179"/>
            <a:ext cx="11930060" cy="97180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4200">
                <a:solidFill>
                  <a:srgbClr val="FFFFFF"/>
                </a:solidFill>
                <a:latin typeface="Lato Regular"/>
                <a:ea typeface="Lato Regular"/>
                <a:cs typeface="Lato Regular"/>
                <a:sym typeface="Lato Regular"/>
              </a:defRPr>
            </a:pPr>
            <a:r>
              <a:t>Liderar la defensa del interés colectivo en Manizales y Caldas, y promover la cultura de la transparencia, a través de cuatro </a:t>
            </a:r>
            <a:r>
              <a:rPr>
                <a:latin typeface="Lato Black"/>
                <a:ea typeface="Lato Black"/>
                <a:cs typeface="Lato Black"/>
                <a:sym typeface="Lato Black"/>
              </a:rPr>
              <a:t>líneas de acción:</a:t>
            </a:r>
          </a:p>
          <a:p>
            <a:pPr>
              <a:defRPr sz="4000">
                <a:solidFill>
                  <a:srgbClr val="FFFFFF"/>
                </a:solidFill>
                <a:latin typeface="Lato Regular"/>
                <a:ea typeface="Lato Regular"/>
                <a:cs typeface="Lato Regular"/>
                <a:sym typeface="Lato Regular"/>
              </a:defRPr>
            </a:pPr>
            <a:endParaRPr>
              <a:latin typeface="Lato Black"/>
              <a:ea typeface="Lato Black"/>
              <a:cs typeface="Lato Black"/>
              <a:sym typeface="Lato Black"/>
            </a:endParaRPr>
          </a:p>
          <a:p>
            <a:pPr algn="ctr">
              <a:defRPr>
                <a:solidFill>
                  <a:srgbClr val="FFFFFF"/>
                </a:solidFill>
                <a:latin typeface="Lato Regular"/>
                <a:ea typeface="Lato Regular"/>
                <a:cs typeface="Lato Regular"/>
                <a:sym typeface="Lato Regular"/>
              </a:defRPr>
            </a:pPr>
            <a:endParaRPr>
              <a:latin typeface="Lato Black"/>
              <a:ea typeface="Lato Black"/>
              <a:cs typeface="Lato Black"/>
              <a:sym typeface="Lato Black"/>
            </a:endParaRPr>
          </a:p>
          <a:p>
            <a:pPr marL="401052" indent="-401052" algn="ctr">
              <a:buSzPct val="100000"/>
              <a:buChar char="•"/>
              <a:defRPr sz="4200">
                <a:solidFill>
                  <a:srgbClr val="FFFFFF"/>
                </a:solidFill>
                <a:latin typeface="Lato Black"/>
                <a:ea typeface="Lato Black"/>
                <a:cs typeface="Lato Black"/>
                <a:sym typeface="Lato Black"/>
              </a:defRPr>
            </a:pPr>
            <a:r>
              <a:t>Pedagogía.</a:t>
            </a:r>
          </a:p>
          <a:p>
            <a:pPr algn="ctr">
              <a:defRPr sz="4200">
                <a:solidFill>
                  <a:srgbClr val="FFFFFF"/>
                </a:solidFill>
                <a:latin typeface="Lato Black"/>
                <a:ea typeface="Lato Black"/>
                <a:cs typeface="Lato Black"/>
                <a:sym typeface="Lato Black"/>
              </a:defRPr>
            </a:pPr>
            <a:endParaRPr/>
          </a:p>
          <a:p>
            <a:pPr marL="401052" indent="-401052" algn="ctr">
              <a:buSzPct val="100000"/>
              <a:buChar char="•"/>
              <a:defRPr sz="4200">
                <a:solidFill>
                  <a:srgbClr val="FFFFFF"/>
                </a:solidFill>
                <a:latin typeface="Lato Black"/>
                <a:ea typeface="Lato Black"/>
                <a:cs typeface="Lato Black"/>
                <a:sym typeface="Lato Black"/>
              </a:defRPr>
            </a:pPr>
            <a:r>
              <a:t>Veeduría.</a:t>
            </a:r>
          </a:p>
          <a:p>
            <a:pPr algn="ctr">
              <a:defRPr sz="4200">
                <a:solidFill>
                  <a:srgbClr val="FFFFFF"/>
                </a:solidFill>
                <a:latin typeface="Lato Black"/>
                <a:ea typeface="Lato Black"/>
                <a:cs typeface="Lato Black"/>
                <a:sym typeface="Lato Black"/>
              </a:defRPr>
            </a:pPr>
            <a:endParaRPr/>
          </a:p>
          <a:p>
            <a:pPr marL="401052" indent="-401052" algn="ctr">
              <a:buSzPct val="100000"/>
              <a:buChar char="•"/>
              <a:defRPr sz="4200">
                <a:solidFill>
                  <a:srgbClr val="FFFFFF"/>
                </a:solidFill>
                <a:latin typeface="Lato Black"/>
                <a:ea typeface="Lato Black"/>
                <a:cs typeface="Lato Black"/>
                <a:sym typeface="Lato Black"/>
              </a:defRPr>
            </a:pPr>
            <a:r>
              <a:t>Civismo.</a:t>
            </a:r>
          </a:p>
          <a:p>
            <a:pPr marL="401052" indent="-401052" algn="ctr">
              <a:buSzPct val="100000"/>
              <a:buChar char="•"/>
              <a:defRPr sz="4200">
                <a:solidFill>
                  <a:srgbClr val="FFFFFF"/>
                </a:solidFill>
                <a:latin typeface="Lato Black"/>
                <a:ea typeface="Lato Black"/>
                <a:cs typeface="Lato Black"/>
                <a:sym typeface="Lato Black"/>
              </a:defRPr>
            </a:pPr>
            <a:endParaRPr/>
          </a:p>
          <a:p>
            <a:pPr marL="401052" indent="-401052" algn="ctr">
              <a:buSzPct val="100000"/>
              <a:buChar char="•"/>
              <a:defRPr sz="4200">
                <a:solidFill>
                  <a:srgbClr val="FFFFFF"/>
                </a:solidFill>
                <a:latin typeface="Lato Black"/>
                <a:ea typeface="Lato Black"/>
                <a:cs typeface="Lato Black"/>
                <a:sym typeface="Lato Black"/>
              </a:defRPr>
            </a:pPr>
            <a:r>
              <a:t>Comunicaciones.</a:t>
            </a:r>
            <a:endParaRPr>
              <a:latin typeface="Lato Regular"/>
              <a:ea typeface="Lato Regular"/>
              <a:cs typeface="Lato Regular"/>
              <a:sym typeface="Lato Regular"/>
            </a:endParaRPr>
          </a:p>
          <a:p>
            <a:pPr>
              <a:defRPr>
                <a:solidFill>
                  <a:srgbClr val="FFFFFF"/>
                </a:solidFill>
                <a:latin typeface="Lato Black"/>
                <a:ea typeface="Lato Black"/>
                <a:cs typeface="Lato Black"/>
                <a:sym typeface="Lato Black"/>
              </a:defRPr>
            </a:pPr>
            <a:endParaRPr>
              <a:latin typeface="Lato Regular"/>
              <a:ea typeface="Lato Regular"/>
              <a:cs typeface="Lato Regular"/>
              <a:sym typeface="Lato Regular"/>
            </a:endParaRPr>
          </a:p>
          <a:p>
            <a:pPr>
              <a:defRPr>
                <a:solidFill>
                  <a:srgbClr val="FFFFFF"/>
                </a:solidFill>
                <a:latin typeface="Lato Black"/>
                <a:ea typeface="Lato Black"/>
                <a:cs typeface="Lato Black"/>
                <a:sym typeface="Lato Black"/>
              </a:defRPr>
            </a:pPr>
            <a:endParaRPr>
              <a:latin typeface="Lato Regular"/>
              <a:ea typeface="Lato Regular"/>
              <a:cs typeface="Lato Regular"/>
              <a:sym typeface="Lato Regular"/>
            </a:endParaRPr>
          </a:p>
          <a:p>
            <a:pPr>
              <a:defRPr>
                <a:solidFill>
                  <a:srgbClr val="FFFFFF"/>
                </a:solidFill>
                <a:latin typeface="Lato Black"/>
                <a:ea typeface="Lato Black"/>
                <a:cs typeface="Lato Black"/>
                <a:sym typeface="Lato Black"/>
              </a:defRPr>
            </a:pPr>
            <a:endParaRPr>
              <a:latin typeface="Lato Regular"/>
              <a:ea typeface="Lato Regular"/>
              <a:cs typeface="Lato Regular"/>
              <a:sym typeface="Lato Regular"/>
            </a:endParaRPr>
          </a:p>
          <a:p>
            <a:pPr algn="ctr">
              <a:defRPr>
                <a:solidFill>
                  <a:srgbClr val="FFFFFF"/>
                </a:solidFill>
                <a:latin typeface="Lato Black"/>
                <a:ea typeface="Lato Black"/>
                <a:cs typeface="Lato Black"/>
                <a:sym typeface="Lato Black"/>
              </a:defRPr>
            </a:pPr>
            <a:r>
              <a:t>www.corporacioncivicadecaldas.com</a:t>
            </a:r>
          </a:p>
        </p:txBody>
      </p:sp>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 name="Imagen 2" descr="Imagen 2"/>
          <p:cNvPicPr>
            <a:picLocks noChangeAspect="1"/>
          </p:cNvPicPr>
          <p:nvPr/>
        </p:nvPicPr>
        <p:blipFill>
          <a:blip r:embed="rId2"/>
          <a:stretch>
            <a:fillRect/>
          </a:stretch>
        </p:blipFill>
        <p:spPr>
          <a:xfrm>
            <a:off x="0" y="2678"/>
            <a:ext cx="24379238" cy="13713323"/>
          </a:xfrm>
          <a:prstGeom prst="rect">
            <a:avLst/>
          </a:prstGeom>
          <a:ln w="12700">
            <a:miter lim="400000"/>
          </a:ln>
        </p:spPr>
      </p:pic>
      <p:sp>
        <p:nvSpPr>
          <p:cNvPr id="112" name="TextBox 5"/>
          <p:cNvSpPr txBox="1"/>
          <p:nvPr/>
        </p:nvSpPr>
        <p:spPr>
          <a:xfrm>
            <a:off x="9112186" y="-23913"/>
            <a:ext cx="13836567" cy="1615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a:defRPr sz="10000">
                <a:solidFill>
                  <a:srgbClr val="262626"/>
                </a:solidFill>
                <a:latin typeface="Lato Bold"/>
                <a:ea typeface="Lato Bold"/>
                <a:cs typeface="Lato Bold"/>
                <a:sym typeface="Lato Bold"/>
              </a:defRPr>
            </a:lvl1pPr>
          </a:lstStyle>
          <a:p>
            <a:r>
              <a:rPr dirty="0" err="1"/>
              <a:t>Hace</a:t>
            </a:r>
            <a:r>
              <a:rPr dirty="0"/>
              <a:t> 2</a:t>
            </a:r>
            <a:r>
              <a:rPr lang="es-ES" dirty="0"/>
              <a:t>6</a:t>
            </a:r>
            <a:r>
              <a:rPr dirty="0"/>
              <a:t> </a:t>
            </a:r>
            <a:r>
              <a:rPr dirty="0" err="1"/>
              <a:t>años</a:t>
            </a:r>
            <a:endParaRPr dirty="0"/>
          </a:p>
        </p:txBody>
      </p:sp>
      <p:pic>
        <p:nvPicPr>
          <p:cNvPr id="113" name="social 9 LP.pdf" descr="social 9 LP.pdf"/>
          <p:cNvPicPr>
            <a:picLocks noChangeAspect="1"/>
          </p:cNvPicPr>
          <p:nvPr/>
        </p:nvPicPr>
        <p:blipFill>
          <a:blip r:embed="rId3"/>
          <a:stretch>
            <a:fillRect/>
          </a:stretch>
        </p:blipFill>
        <p:spPr>
          <a:xfrm>
            <a:off x="1403572" y="107626"/>
            <a:ext cx="4003124" cy="13500748"/>
          </a:xfrm>
          <a:prstGeom prst="rect">
            <a:avLst/>
          </a:prstGeom>
          <a:ln w="12700">
            <a:miter lim="400000"/>
          </a:ln>
        </p:spPr>
      </p:pic>
      <p:pic>
        <p:nvPicPr>
          <p:cNvPr id="114" name="Captura de Pantalla 2021-08-11 a la(s) 10.42.23 a. m..png" descr="Captura de Pantalla 2021-08-11 a la(s) 10.42.23 a. m..png"/>
          <p:cNvPicPr>
            <a:picLocks noChangeAspect="1"/>
          </p:cNvPicPr>
          <p:nvPr/>
        </p:nvPicPr>
        <p:blipFill>
          <a:blip r:embed="rId4"/>
          <a:stretch>
            <a:fillRect/>
          </a:stretch>
        </p:blipFill>
        <p:spPr>
          <a:xfrm>
            <a:off x="7944089" y="3269007"/>
            <a:ext cx="10113797" cy="9955460"/>
          </a:xfrm>
          <a:prstGeom prst="rect">
            <a:avLst/>
          </a:prstGeom>
          <a:ln w="12700">
            <a:miter lim="400000"/>
          </a:ln>
        </p:spPr>
      </p:pic>
      <p:sp>
        <p:nvSpPr>
          <p:cNvPr id="115" name="Flecha"/>
          <p:cNvSpPr/>
          <p:nvPr/>
        </p:nvSpPr>
        <p:spPr>
          <a:xfrm>
            <a:off x="4731322" y="10109200"/>
            <a:ext cx="3890070" cy="1270000"/>
          </a:xfrm>
          <a:prstGeom prst="rightArrow">
            <a:avLst>
              <a:gd name="adj1" fmla="val 41593"/>
              <a:gd name="adj2" fmla="val 89876"/>
            </a:avLst>
          </a:prstGeom>
          <a:gradFill>
            <a:gsLst>
              <a:gs pos="0">
                <a:srgbClr val="70A6DB"/>
              </a:gs>
              <a:gs pos="50000">
                <a:srgbClr val="559BDB"/>
              </a:gs>
              <a:gs pos="100000">
                <a:srgbClr val="448AC9"/>
              </a:gs>
            </a:gsLst>
            <a:lin ang="5400000"/>
          </a:gradFill>
          <a:ln w="6350">
            <a:solidFill>
              <a:schemeClr val="accent5"/>
            </a:solidFill>
            <a:miter/>
          </a:ln>
        </p:spPr>
        <p:txBody>
          <a:bodyPr lIns="45719" rIns="45719" anchor="ctr"/>
          <a:lstStyle/>
          <a:p>
            <a:pPr>
              <a:defRPr>
                <a:solidFill>
                  <a:srgbClr val="FFFFFF"/>
                </a:solidFill>
              </a:defRPr>
            </a:pPr>
            <a:endParaRPr/>
          </a:p>
        </p:txBody>
      </p:sp>
      <p:sp>
        <p:nvSpPr>
          <p:cNvPr id="8" name="TextBox 5">
            <a:extLst>
              <a:ext uri="{FF2B5EF4-FFF2-40B4-BE49-F238E27FC236}">
                <a16:creationId xmlns:a16="http://schemas.microsoft.com/office/drawing/2014/main" id="{EF991CE6-26B1-814A-B006-26E132E7BEE8}"/>
              </a:ext>
            </a:extLst>
          </p:cNvPr>
          <p:cNvSpPr txBox="1"/>
          <p:nvPr/>
        </p:nvSpPr>
        <p:spPr>
          <a:xfrm>
            <a:off x="4221319" y="12375254"/>
            <a:ext cx="13836567"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a:defRPr sz="10000">
                <a:solidFill>
                  <a:srgbClr val="262626"/>
                </a:solidFill>
                <a:latin typeface="Lato Bold"/>
                <a:ea typeface="Lato Bold"/>
                <a:cs typeface="Lato Bold"/>
                <a:sym typeface="Lato Bold"/>
              </a:defRPr>
            </a:lvl1pPr>
          </a:lstStyle>
          <a:p>
            <a:r>
              <a:rPr lang="es-ES" sz="3200" i="1" dirty="0"/>
              <a:t>6 de agosto de 2021.</a:t>
            </a:r>
            <a:endParaRPr sz="3200" i="1" dirty="0"/>
          </a:p>
        </p:txBody>
      </p:sp>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Imagen 2" descr="Imagen 2"/>
          <p:cNvPicPr>
            <a:picLocks noChangeAspect="1"/>
          </p:cNvPicPr>
          <p:nvPr/>
        </p:nvPicPr>
        <p:blipFill>
          <a:blip r:embed="rId2"/>
          <a:stretch>
            <a:fillRect/>
          </a:stretch>
        </p:blipFill>
        <p:spPr>
          <a:xfrm>
            <a:off x="0" y="1338"/>
            <a:ext cx="24379238" cy="13713323"/>
          </a:xfrm>
          <a:prstGeom prst="rect">
            <a:avLst/>
          </a:prstGeom>
          <a:ln w="12700">
            <a:miter lim="400000"/>
          </a:ln>
        </p:spPr>
      </p:pic>
      <p:sp>
        <p:nvSpPr>
          <p:cNvPr id="140" name="TextBox 5"/>
          <p:cNvSpPr txBox="1"/>
          <p:nvPr/>
        </p:nvSpPr>
        <p:spPr>
          <a:xfrm>
            <a:off x="3778186" y="3238459"/>
            <a:ext cx="13836567" cy="3952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2700">
                <a:solidFill>
                  <a:srgbClr val="262626"/>
                </a:solidFill>
                <a:latin typeface="Lato Black"/>
                <a:ea typeface="Lato Black"/>
                <a:cs typeface="Lato Black"/>
                <a:sym typeface="Lato Black"/>
              </a:defRPr>
            </a:lvl1pPr>
          </a:lstStyle>
          <a:p>
            <a:r>
              <a:t>Convenio Ciudadanía Activa</a:t>
            </a:r>
          </a:p>
        </p:txBody>
      </p:sp>
      <p:sp>
        <p:nvSpPr>
          <p:cNvPr id="141" name="TextBox 5"/>
          <p:cNvSpPr txBox="1"/>
          <p:nvPr/>
        </p:nvSpPr>
        <p:spPr>
          <a:xfrm>
            <a:off x="3778186" y="6789289"/>
            <a:ext cx="13836567" cy="313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0000">
                <a:solidFill>
                  <a:srgbClr val="1389CB"/>
                </a:solidFill>
                <a:latin typeface="Lato Black"/>
                <a:ea typeface="Lato Black"/>
                <a:cs typeface="Lato Black"/>
                <a:sym typeface="Lato Black"/>
              </a:defRPr>
            </a:lvl1pPr>
          </a:lstStyle>
          <a:p>
            <a:r>
              <a:t>con los ojos puestos en los recursos Covid-19</a:t>
            </a:r>
          </a:p>
        </p:txBody>
      </p:sp>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 name="Imagen 2" descr="Imagen 2"/>
          <p:cNvPicPr>
            <a:picLocks noChangeAspect="1"/>
          </p:cNvPicPr>
          <p:nvPr/>
        </p:nvPicPr>
        <p:blipFill>
          <a:blip r:embed="rId2"/>
          <a:stretch>
            <a:fillRect/>
          </a:stretch>
        </p:blipFill>
        <p:spPr>
          <a:xfrm>
            <a:off x="0" y="1338"/>
            <a:ext cx="24379238" cy="13713323"/>
          </a:xfrm>
          <a:prstGeom prst="rect">
            <a:avLst/>
          </a:prstGeom>
          <a:ln w="12700">
            <a:miter lim="400000"/>
          </a:ln>
        </p:spPr>
      </p:pic>
      <p:sp>
        <p:nvSpPr>
          <p:cNvPr id="158" name="TextBox 5"/>
          <p:cNvSpPr txBox="1"/>
          <p:nvPr/>
        </p:nvSpPr>
        <p:spPr>
          <a:xfrm>
            <a:off x="3537837" y="1988649"/>
            <a:ext cx="13836568" cy="2021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2700">
                <a:solidFill>
                  <a:srgbClr val="262626"/>
                </a:solidFill>
                <a:latin typeface="Lato Black"/>
                <a:ea typeface="Lato Black"/>
                <a:cs typeface="Lato Black"/>
                <a:sym typeface="Lato Black"/>
              </a:defRPr>
            </a:lvl1pPr>
          </a:lstStyle>
          <a:p>
            <a:r>
              <a:t>En Caldas:</a:t>
            </a:r>
          </a:p>
        </p:txBody>
      </p:sp>
      <p:sp>
        <p:nvSpPr>
          <p:cNvPr id="159" name="TextBox 5"/>
          <p:cNvSpPr txBox="1"/>
          <p:nvPr/>
        </p:nvSpPr>
        <p:spPr>
          <a:xfrm>
            <a:off x="3537837" y="3953181"/>
            <a:ext cx="13836568" cy="7711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0000">
                <a:solidFill>
                  <a:srgbClr val="1389CB"/>
                </a:solidFill>
                <a:latin typeface="Lato Black"/>
                <a:ea typeface="Lato Black"/>
                <a:cs typeface="Lato Black"/>
                <a:sym typeface="Lato Black"/>
              </a:defRPr>
            </a:lvl1pPr>
          </a:lstStyle>
          <a:p>
            <a:r>
              <a:t>solicitud de varias licencias mineras de explotación a cielo abierto en 10 municipios</a:t>
            </a:r>
          </a:p>
        </p:txBody>
      </p:sp>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 name="Imagen 2" descr="Imagen 2"/>
          <p:cNvPicPr>
            <a:picLocks noChangeAspect="1"/>
          </p:cNvPicPr>
          <p:nvPr/>
        </p:nvPicPr>
        <p:blipFill>
          <a:blip r:embed="rId2"/>
          <a:srcRect l="1771"/>
          <a:stretch>
            <a:fillRect/>
          </a:stretch>
        </p:blipFill>
        <p:spPr>
          <a:xfrm>
            <a:off x="0" y="1338"/>
            <a:ext cx="23947438" cy="13713323"/>
          </a:xfrm>
          <a:prstGeom prst="rect">
            <a:avLst/>
          </a:prstGeom>
          <a:ln w="12700">
            <a:miter lim="400000"/>
          </a:ln>
        </p:spPr>
      </p:pic>
      <p:pic>
        <p:nvPicPr>
          <p:cNvPr id="212" name="Captura de Pantalla 2021-08-11 a la(s) 11.04.46 p. m..png" descr="Captura de Pantalla 2021-08-11 a la(s) 11.04.46 p. m..png"/>
          <p:cNvPicPr>
            <a:picLocks noChangeAspect="1"/>
          </p:cNvPicPr>
          <p:nvPr/>
        </p:nvPicPr>
        <p:blipFill>
          <a:blip r:embed="rId3"/>
          <a:stretch>
            <a:fillRect/>
          </a:stretch>
        </p:blipFill>
        <p:spPr>
          <a:xfrm>
            <a:off x="2152246" y="1812827"/>
            <a:ext cx="18521917" cy="10927386"/>
          </a:xfrm>
          <a:prstGeom prst="rect">
            <a:avLst/>
          </a:prstGeom>
          <a:ln w="12700">
            <a:miter lim="400000"/>
          </a:ln>
        </p:spPr>
      </p:pic>
      <p:pic>
        <p:nvPicPr>
          <p:cNvPr id="213" name="Captura de Pantalla 2021-08-11 a la(s) 11.15.38 p. m..png" descr="Captura de Pantalla 2021-08-11 a la(s) 11.15.38 p. m..png"/>
          <p:cNvPicPr>
            <a:picLocks noChangeAspect="1"/>
          </p:cNvPicPr>
          <p:nvPr/>
        </p:nvPicPr>
        <p:blipFill>
          <a:blip r:embed="rId4"/>
          <a:stretch>
            <a:fillRect/>
          </a:stretch>
        </p:blipFill>
        <p:spPr>
          <a:xfrm>
            <a:off x="2152246" y="266806"/>
            <a:ext cx="18521917" cy="1700080"/>
          </a:xfrm>
          <a:prstGeom prst="rect">
            <a:avLst/>
          </a:prstGeom>
          <a:ln w="12700">
            <a:miter lim="400000"/>
          </a:ln>
        </p:spPr>
      </p:pic>
      <p:sp>
        <p:nvSpPr>
          <p:cNvPr id="214" name="La Patria, 26 de julio de 2021."/>
          <p:cNvSpPr txBox="1"/>
          <p:nvPr/>
        </p:nvSpPr>
        <p:spPr>
          <a:xfrm>
            <a:off x="5547323" y="12775536"/>
            <a:ext cx="15119440"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a:defRPr i="1">
                <a:latin typeface="Lato Bold"/>
                <a:ea typeface="Lato Bold"/>
                <a:cs typeface="Lato Bold"/>
                <a:sym typeface="Lato Bold"/>
              </a:defRPr>
            </a:lvl1pPr>
          </a:lstStyle>
          <a:p>
            <a:r>
              <a:t>La Patria, 26 de julio de 2021.</a:t>
            </a:r>
          </a:p>
        </p:txBody>
      </p:sp>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 name="Imagen 2" descr="Imagen 2"/>
          <p:cNvPicPr>
            <a:picLocks noChangeAspect="1"/>
          </p:cNvPicPr>
          <p:nvPr/>
        </p:nvPicPr>
        <p:blipFill>
          <a:blip r:embed="rId2"/>
          <a:srcRect l="1771"/>
          <a:stretch>
            <a:fillRect/>
          </a:stretch>
        </p:blipFill>
        <p:spPr>
          <a:xfrm>
            <a:off x="0" y="1338"/>
            <a:ext cx="23947438" cy="13713323"/>
          </a:xfrm>
          <a:prstGeom prst="rect">
            <a:avLst/>
          </a:prstGeom>
          <a:ln w="12700">
            <a:miter lim="400000"/>
          </a:ln>
        </p:spPr>
      </p:pic>
      <p:sp>
        <p:nvSpPr>
          <p:cNvPr id="217" name="La Patria, 9 de agosto de 2021."/>
          <p:cNvSpPr txBox="1"/>
          <p:nvPr/>
        </p:nvSpPr>
        <p:spPr>
          <a:xfrm>
            <a:off x="7446074" y="12823606"/>
            <a:ext cx="15119439"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a:defRPr i="1">
                <a:latin typeface="Lato Bold"/>
                <a:ea typeface="Lato Bold"/>
                <a:cs typeface="Lato Bold"/>
                <a:sym typeface="Lato Bold"/>
              </a:defRPr>
            </a:lvl1pPr>
          </a:lstStyle>
          <a:p>
            <a:r>
              <a:t>La Patria, 9 de agosto de 2021.</a:t>
            </a:r>
          </a:p>
        </p:txBody>
      </p:sp>
      <p:pic>
        <p:nvPicPr>
          <p:cNvPr id="218" name="Captura de Pantalla 2021-08-11 a la(s) 11.32.44 p. m..png" descr="Captura de Pantalla 2021-08-11 a la(s) 11.32.44 p. m..png"/>
          <p:cNvPicPr>
            <a:picLocks noChangeAspect="1"/>
          </p:cNvPicPr>
          <p:nvPr/>
        </p:nvPicPr>
        <p:blipFill>
          <a:blip r:embed="rId3"/>
          <a:stretch>
            <a:fillRect/>
          </a:stretch>
        </p:blipFill>
        <p:spPr>
          <a:xfrm>
            <a:off x="806476" y="60926"/>
            <a:ext cx="12954001" cy="6261101"/>
          </a:xfrm>
          <a:prstGeom prst="rect">
            <a:avLst/>
          </a:prstGeom>
          <a:ln w="12700">
            <a:miter lim="400000"/>
          </a:ln>
        </p:spPr>
      </p:pic>
      <p:pic>
        <p:nvPicPr>
          <p:cNvPr id="219" name="Captura de Pantalla 2021-08-11 a la(s) 11.34.23 p. m..png" descr="Captura de Pantalla 2021-08-11 a la(s) 11.34.23 p. m..png"/>
          <p:cNvPicPr>
            <a:picLocks noChangeAspect="1"/>
          </p:cNvPicPr>
          <p:nvPr/>
        </p:nvPicPr>
        <p:blipFill>
          <a:blip r:embed="rId4"/>
          <a:stretch>
            <a:fillRect/>
          </a:stretch>
        </p:blipFill>
        <p:spPr>
          <a:xfrm>
            <a:off x="13713437" y="2992842"/>
            <a:ext cx="8985900" cy="9752256"/>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 name="Imagen 2" descr="Imagen 2"/>
          <p:cNvPicPr>
            <a:picLocks noChangeAspect="1"/>
          </p:cNvPicPr>
          <p:nvPr/>
        </p:nvPicPr>
        <p:blipFill>
          <a:blip r:embed="rId2"/>
          <a:stretch>
            <a:fillRect/>
          </a:stretch>
        </p:blipFill>
        <p:spPr>
          <a:xfrm>
            <a:off x="0" y="2678"/>
            <a:ext cx="24379238" cy="13713323"/>
          </a:xfrm>
          <a:prstGeom prst="rect">
            <a:avLst/>
          </a:prstGeom>
          <a:ln w="12700">
            <a:miter lim="400000"/>
          </a:ln>
        </p:spPr>
      </p:pic>
      <p:pic>
        <p:nvPicPr>
          <p:cNvPr id="162" name="pacora.jpeg" descr="pacora.jpeg"/>
          <p:cNvPicPr>
            <a:picLocks noChangeAspect="1"/>
          </p:cNvPicPr>
          <p:nvPr/>
        </p:nvPicPr>
        <p:blipFill>
          <a:blip r:embed="rId3"/>
          <a:stretch>
            <a:fillRect/>
          </a:stretch>
        </p:blipFill>
        <p:spPr>
          <a:xfrm>
            <a:off x="1630760" y="-28182"/>
            <a:ext cx="8451154" cy="6338367"/>
          </a:xfrm>
          <a:prstGeom prst="rect">
            <a:avLst/>
          </a:prstGeom>
          <a:ln w="12700">
            <a:miter lim="400000"/>
          </a:ln>
        </p:spPr>
      </p:pic>
      <p:pic>
        <p:nvPicPr>
          <p:cNvPr id="163" name="salamina_-_panoramica_-_lfr_jl01.jpeg" descr="salamina_-_panoramica_-_lfr_jl01.jpeg"/>
          <p:cNvPicPr>
            <a:picLocks noChangeAspect="1"/>
          </p:cNvPicPr>
          <p:nvPr/>
        </p:nvPicPr>
        <p:blipFill>
          <a:blip r:embed="rId4"/>
          <a:stretch>
            <a:fillRect/>
          </a:stretch>
        </p:blipFill>
        <p:spPr>
          <a:xfrm>
            <a:off x="12259601" y="7600346"/>
            <a:ext cx="10570835" cy="5490015"/>
          </a:xfrm>
          <a:prstGeom prst="rect">
            <a:avLst/>
          </a:prstGeom>
          <a:ln w="12700">
            <a:miter lim="400000"/>
          </a:ln>
        </p:spPr>
      </p:pic>
      <p:sp>
        <p:nvSpPr>
          <p:cNvPr id="164" name="Salamina. Foto: Luis Fernando Rodríguez, La Patria."/>
          <p:cNvSpPr txBox="1"/>
          <p:nvPr/>
        </p:nvSpPr>
        <p:spPr>
          <a:xfrm>
            <a:off x="14587706" y="13101715"/>
            <a:ext cx="6253290"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Salamina.</a:t>
            </a:r>
            <a:r>
              <a:t> </a:t>
            </a:r>
            <a:r>
              <a:rPr sz="2000"/>
              <a:t>Foto: Luis Fernando Rodríguez, La Patria.</a:t>
            </a:r>
          </a:p>
        </p:txBody>
      </p:sp>
      <p:sp>
        <p:nvSpPr>
          <p:cNvPr id="165" name="Pácora. Foto: Gobernación de Caldas."/>
          <p:cNvSpPr txBox="1"/>
          <p:nvPr/>
        </p:nvSpPr>
        <p:spPr>
          <a:xfrm>
            <a:off x="2609518" y="6227759"/>
            <a:ext cx="4613911"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Pácora. </a:t>
            </a:r>
            <a:r>
              <a:rPr sz="2000"/>
              <a:t>Foto: Gobernación de Caldas.</a:t>
            </a:r>
          </a:p>
        </p:txBody>
      </p:sp>
      <p:pic>
        <p:nvPicPr>
          <p:cNvPr id="166" name="106790669_1171112929891206_2118137609522037584_n.jpeg" descr="106790669_1171112929891206_2118137609522037584_n.jpeg"/>
          <p:cNvPicPr>
            <a:picLocks noChangeAspect="1"/>
          </p:cNvPicPr>
          <p:nvPr/>
        </p:nvPicPr>
        <p:blipFill>
          <a:blip r:embed="rId5"/>
          <a:srcRect l="3110" t="2942"/>
          <a:stretch>
            <a:fillRect/>
          </a:stretch>
        </p:blipFill>
        <p:spPr>
          <a:xfrm>
            <a:off x="12935974" y="3439"/>
            <a:ext cx="9401456" cy="6276014"/>
          </a:xfrm>
          <a:prstGeom prst="rect">
            <a:avLst/>
          </a:prstGeom>
          <a:ln w="12700">
            <a:miter lim="400000"/>
          </a:ln>
        </p:spPr>
      </p:pic>
      <p:sp>
        <p:nvSpPr>
          <p:cNvPr id="167" name="Pácora. Foto: Prensa Pácora Caldas."/>
          <p:cNvSpPr txBox="1"/>
          <p:nvPr/>
        </p:nvSpPr>
        <p:spPr>
          <a:xfrm>
            <a:off x="15318771" y="6227759"/>
            <a:ext cx="4452494"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Pácora. </a:t>
            </a:r>
            <a:r>
              <a:rPr sz="2000"/>
              <a:t>Foto: Prensa Pácora Caldas.</a:t>
            </a:r>
          </a:p>
        </p:txBody>
      </p:sp>
      <p:pic>
        <p:nvPicPr>
          <p:cNvPr id="168" name="salamina_caldas.jpeg" descr="salamina_caldas.jpeg"/>
          <p:cNvPicPr>
            <a:picLocks noChangeAspect="1"/>
          </p:cNvPicPr>
          <p:nvPr/>
        </p:nvPicPr>
        <p:blipFill>
          <a:blip r:embed="rId6"/>
          <a:stretch>
            <a:fillRect/>
          </a:stretch>
        </p:blipFill>
        <p:spPr>
          <a:xfrm>
            <a:off x="1784485" y="7099186"/>
            <a:ext cx="8143704" cy="6107779"/>
          </a:xfrm>
          <a:prstGeom prst="rect">
            <a:avLst/>
          </a:prstGeom>
          <a:ln w="12700">
            <a:miter lim="400000"/>
          </a:ln>
        </p:spPr>
      </p:pic>
      <p:sp>
        <p:nvSpPr>
          <p:cNvPr id="169" name="Salamina. Foto: Andrea Cardona, Radio Nacional."/>
          <p:cNvSpPr txBox="1"/>
          <p:nvPr/>
        </p:nvSpPr>
        <p:spPr>
          <a:xfrm>
            <a:off x="2336777" y="13101715"/>
            <a:ext cx="6055298"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i="1">
                <a:latin typeface="Lato Regular"/>
                <a:ea typeface="Lato Regular"/>
                <a:cs typeface="Lato Regular"/>
                <a:sym typeface="Lato Regular"/>
              </a:defRPr>
            </a:pPr>
            <a:r>
              <a:rPr>
                <a:latin typeface="Lato Black"/>
                <a:ea typeface="Lato Black"/>
                <a:cs typeface="Lato Black"/>
                <a:sym typeface="Lato Black"/>
              </a:rPr>
              <a:t>Salamina.</a:t>
            </a:r>
            <a:r>
              <a:t> </a:t>
            </a:r>
            <a:r>
              <a:rPr sz="2000"/>
              <a:t>Foto: Andrea Cardona, Radio Nacional.</a:t>
            </a:r>
          </a:p>
        </p:txBody>
      </p:sp>
    </p:spTree>
  </p:cSld>
  <p:clrMapOvr>
    <a:masterClrMapping/>
  </p:clrMapOvr>
  <mc:AlternateContent xmlns:mc="http://schemas.openxmlformats.org/markup-compatibility/2006" xmlns:p14="http://schemas.microsoft.com/office/powerpoint/2010/main">
    <mc:Choice Requires="p14">
      <p:transition spd="slow" p14:dur="1200">
        <p:fade/>
      </p:transition>
    </mc:Choice>
    <mc:Fallback xmlns="" xmlns:m="http://schemas.openxmlformats.org/officeDocument/2006/math" xmlns:a14="http://schemas.microsoft.com/office/drawing/2010/main">
      <p:transition spd="slow">
        <p:fade/>
      </p:transition>
    </mc:Fallback>
  </mc:AlternateContent>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1828525" rtl="0" fontAlgn="auto" latinLnBrk="0" hangingPunct="0">
          <a:lnSpc>
            <a:spcPct val="100000"/>
          </a:lnSpc>
          <a:spcBef>
            <a:spcPts val="0"/>
          </a:spcBef>
          <a:spcAft>
            <a:spcPts val="0"/>
          </a:spcAft>
          <a:buClrTx/>
          <a:buSzTx/>
          <a:buFontTx/>
          <a:buNone/>
          <a:tabLst/>
          <a:defRPr kumimoji="0" sz="35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1828525" rtl="0" fontAlgn="auto" latinLnBrk="0" hangingPunct="0">
          <a:lnSpc>
            <a:spcPct val="100000"/>
          </a:lnSpc>
          <a:spcBef>
            <a:spcPts val="0"/>
          </a:spcBef>
          <a:spcAft>
            <a:spcPts val="0"/>
          </a:spcAft>
          <a:buClrTx/>
          <a:buSzTx/>
          <a:buFontTx/>
          <a:buNone/>
          <a:tabLst/>
          <a:defRPr kumimoji="0" sz="35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1828525" rtl="0" fontAlgn="auto" latinLnBrk="0" hangingPunct="0">
          <a:lnSpc>
            <a:spcPct val="100000"/>
          </a:lnSpc>
          <a:spcBef>
            <a:spcPts val="0"/>
          </a:spcBef>
          <a:spcAft>
            <a:spcPts val="0"/>
          </a:spcAft>
          <a:buClrTx/>
          <a:buSzTx/>
          <a:buFontTx/>
          <a:buNone/>
          <a:tabLst/>
          <a:defRPr kumimoji="0" sz="35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1828525" rtl="0" fontAlgn="auto" latinLnBrk="0" hangingPunct="0">
          <a:lnSpc>
            <a:spcPct val="100000"/>
          </a:lnSpc>
          <a:spcBef>
            <a:spcPts val="0"/>
          </a:spcBef>
          <a:spcAft>
            <a:spcPts val="0"/>
          </a:spcAft>
          <a:buClrTx/>
          <a:buSzTx/>
          <a:buFontTx/>
          <a:buNone/>
          <a:tabLst/>
          <a:defRPr kumimoji="0" sz="35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40</TotalTime>
  <Words>575</Words>
  <Application>Microsoft Macintosh PowerPoint</Application>
  <PresentationFormat>Personalizado</PresentationFormat>
  <Paragraphs>69</Paragraphs>
  <Slides>20</Slides>
  <Notes>2</Notes>
  <HiddenSlides>0</HiddenSlides>
  <MMClips>1</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20</vt:i4>
      </vt:variant>
    </vt:vector>
  </HeadingPairs>
  <TitlesOfParts>
    <vt:vector size="30" baseType="lpstr">
      <vt:lpstr>Arial</vt:lpstr>
      <vt:lpstr>Calibri</vt:lpstr>
      <vt:lpstr>Calibri Light</vt:lpstr>
      <vt:lpstr>Franklin Gothic Book</vt:lpstr>
      <vt:lpstr>Lato</vt:lpstr>
      <vt:lpstr>Lato Black</vt:lpstr>
      <vt:lpstr>Lato Bold</vt:lpstr>
      <vt:lpstr>Lato Regular</vt:lpstr>
      <vt:lpstr>Times Roman</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cp:lastModifiedBy>Maria Botero</cp:lastModifiedBy>
  <cp:revision>3</cp:revision>
  <dcterms:modified xsi:type="dcterms:W3CDTF">2022-02-28T18:01:41Z</dcterms:modified>
</cp:coreProperties>
</file>